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708" r:id="rId3"/>
    <p:sldMasterId id="2147483720" r:id="rId4"/>
    <p:sldMasterId id="2147483732" r:id="rId5"/>
  </p:sldMasterIdLst>
  <p:notesMasterIdLst>
    <p:notesMasterId r:id="rId17"/>
  </p:notesMasterIdLst>
  <p:sldIdLst>
    <p:sldId id="273" r:id="rId6"/>
    <p:sldId id="275" r:id="rId7"/>
    <p:sldId id="265" r:id="rId8"/>
    <p:sldId id="266" r:id="rId9"/>
    <p:sldId id="267" r:id="rId10"/>
    <p:sldId id="269" r:id="rId11"/>
    <p:sldId id="268" r:id="rId12"/>
    <p:sldId id="261" r:id="rId13"/>
    <p:sldId id="270" r:id="rId14"/>
    <p:sldId id="276" r:id="rId15"/>
    <p:sldId id="274" r:id="rId16"/>
  </p:sldIdLst>
  <p:sldSz cx="6858000" cy="9144000" type="letter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AF884"/>
    <a:srgbClr val="80F664"/>
    <a:srgbClr val="05D605"/>
    <a:srgbClr val="0094EA"/>
    <a:srgbClr val="47FB47"/>
    <a:srgbClr val="05D005"/>
    <a:srgbClr val="C752F4"/>
    <a:srgbClr val="7668F5"/>
    <a:srgbClr val="E8448E"/>
    <a:srgbClr val="F6F3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51" d="100"/>
          <a:sy n="51" d="100"/>
        </p:scale>
        <p:origin x="225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78B58D-B467-440A-BE06-C9866CDCFAD1}" type="datetimeFigureOut">
              <a:rPr lang="en-US" smtClean="0"/>
              <a:t>12/5/2017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9E3A90-419C-4D85-8C06-73EF7BE249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743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D07A3-6F6A-4DF4-A85F-9E127AC4EF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8651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3E3F8-866C-4D41-8E73-0E6B1CE1E7DD}" type="datetimeFigureOut">
              <a:rPr lang="en-US" smtClean="0"/>
              <a:t>12/5/2017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2B9EC-1135-4301-B0FB-2DE56F352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897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3E3F8-866C-4D41-8E73-0E6B1CE1E7DD}" type="datetimeFigureOut">
              <a:rPr lang="en-US" smtClean="0"/>
              <a:t>12/5/2017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2B9EC-1135-4301-B0FB-2DE56F352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669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3E3F8-866C-4D41-8E73-0E6B1CE1E7DD}" type="datetimeFigureOut">
              <a:rPr lang="en-US" smtClean="0"/>
              <a:t>12/5/2017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2B9EC-1135-4301-B0FB-2DE56F352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0867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ED4C0-9277-4AEE-BDBB-5310C18A47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DC7B3-7ECF-4166-9570-1EC2E0A79D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0548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AC3EE-1F57-493C-84BB-E1C0EB6A990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DC7B3-7ECF-4166-9570-1EC2E0A79D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3669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E0B5E-7CCB-404E-9CBE-3BAA396573F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DC7B3-7ECF-4166-9570-1EC2E0A79D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816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5FA5A-D7F6-4A32-A8FB-BE952D66640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DC7B3-7ECF-4166-9570-1EC2E0A79D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0666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1A506-3A32-4CD7-93B7-AA3408BB2D3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DC7B3-7ECF-4166-9570-1EC2E0A79D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5775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89CBB-3872-45B4-85B1-716EC0276D3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DC7B3-7ECF-4166-9570-1EC2E0A79D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9424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4998C-698B-4507-9A72-EEBAD2EB124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DC7B3-7ECF-4166-9570-1EC2E0A79D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8545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5AE39-0FAD-4E1F-92BD-ECBF9625883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DC7B3-7ECF-4166-9570-1EC2E0A79D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832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3E3F8-866C-4D41-8E73-0E6B1CE1E7DD}" type="datetimeFigureOut">
              <a:rPr lang="en-US" smtClean="0"/>
              <a:t>12/5/2017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2B9EC-1135-4301-B0FB-2DE56F352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035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82079-0804-43AE-8E8D-3B2BACE7E86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DC7B3-7ECF-4166-9570-1EC2E0A79D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2303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5454F-20D3-4A80-BDFA-4818A629960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DC7B3-7ECF-4166-9570-1EC2E0A79D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5266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ABF80-4786-438E-A9B6-2B0F47F2D5B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DC7B3-7ECF-4166-9570-1EC2E0A79D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2049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6"/>
            <a:ext cx="5829300" cy="3183466"/>
          </a:xfrm>
        </p:spPr>
        <p:txBody>
          <a:bodyPr anchor="b"/>
          <a:lstStyle>
            <a:lvl1pPr algn="ctr">
              <a:defRPr sz="347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8"/>
            <a:ext cx="5143500" cy="2207683"/>
          </a:xfrm>
        </p:spPr>
        <p:txBody>
          <a:bodyPr/>
          <a:lstStyle>
            <a:lvl1pPr marL="0" indent="0" algn="ctr">
              <a:buNone/>
              <a:defRPr sz="1392"/>
            </a:lvl1pPr>
            <a:lvl2pPr marL="264992" indent="0" algn="ctr">
              <a:buNone/>
              <a:defRPr sz="1159"/>
            </a:lvl2pPr>
            <a:lvl3pPr marL="529984" indent="0" algn="ctr">
              <a:buNone/>
              <a:defRPr sz="1044"/>
            </a:lvl3pPr>
            <a:lvl4pPr marL="794977" indent="0" algn="ctr">
              <a:buNone/>
              <a:defRPr sz="927"/>
            </a:lvl4pPr>
            <a:lvl5pPr marL="1059969" indent="0" algn="ctr">
              <a:buNone/>
              <a:defRPr sz="927"/>
            </a:lvl5pPr>
            <a:lvl6pPr marL="1324962" indent="0" algn="ctr">
              <a:buNone/>
              <a:defRPr sz="927"/>
            </a:lvl6pPr>
            <a:lvl7pPr marL="1589953" indent="0" algn="ctr">
              <a:buNone/>
              <a:defRPr sz="927"/>
            </a:lvl7pPr>
            <a:lvl8pPr marL="1854945" indent="0" algn="ctr">
              <a:buNone/>
              <a:defRPr sz="927"/>
            </a:lvl8pPr>
            <a:lvl9pPr marL="2119939" indent="0" algn="ctr">
              <a:buNone/>
              <a:defRPr sz="92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ADF13-CCE4-4F9C-B2CE-1450D57C66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F76FE-0BDE-495B-8678-CDE295080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3876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ADF13-CCE4-4F9C-B2CE-1450D57C66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F76FE-0BDE-495B-8678-CDE295080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0852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7" y="2279653"/>
            <a:ext cx="5915025" cy="3803649"/>
          </a:xfrm>
        </p:spPr>
        <p:txBody>
          <a:bodyPr anchor="b"/>
          <a:lstStyle>
            <a:lvl1pPr>
              <a:defRPr sz="347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7" y="6119286"/>
            <a:ext cx="5915025" cy="2000249"/>
          </a:xfrm>
        </p:spPr>
        <p:txBody>
          <a:bodyPr/>
          <a:lstStyle>
            <a:lvl1pPr marL="0" indent="0">
              <a:buNone/>
              <a:defRPr sz="1392">
                <a:solidFill>
                  <a:schemeClr val="tx1"/>
                </a:solidFill>
              </a:defRPr>
            </a:lvl1pPr>
            <a:lvl2pPr marL="264992" indent="0">
              <a:buNone/>
              <a:defRPr sz="1159">
                <a:solidFill>
                  <a:schemeClr val="tx1">
                    <a:tint val="75000"/>
                  </a:schemeClr>
                </a:solidFill>
              </a:defRPr>
            </a:lvl2pPr>
            <a:lvl3pPr marL="529984" indent="0">
              <a:buNone/>
              <a:defRPr sz="1044">
                <a:solidFill>
                  <a:schemeClr val="tx1">
                    <a:tint val="75000"/>
                  </a:schemeClr>
                </a:solidFill>
              </a:defRPr>
            </a:lvl3pPr>
            <a:lvl4pPr marL="794977" indent="0">
              <a:buNone/>
              <a:defRPr sz="927">
                <a:solidFill>
                  <a:schemeClr val="tx1">
                    <a:tint val="75000"/>
                  </a:schemeClr>
                </a:solidFill>
              </a:defRPr>
            </a:lvl4pPr>
            <a:lvl5pPr marL="1059969" indent="0">
              <a:buNone/>
              <a:defRPr sz="927">
                <a:solidFill>
                  <a:schemeClr val="tx1">
                    <a:tint val="75000"/>
                  </a:schemeClr>
                </a:solidFill>
              </a:defRPr>
            </a:lvl5pPr>
            <a:lvl6pPr marL="1324962" indent="0">
              <a:buNone/>
              <a:defRPr sz="927">
                <a:solidFill>
                  <a:schemeClr val="tx1">
                    <a:tint val="75000"/>
                  </a:schemeClr>
                </a:solidFill>
              </a:defRPr>
            </a:lvl6pPr>
            <a:lvl7pPr marL="1589953" indent="0">
              <a:buNone/>
              <a:defRPr sz="927">
                <a:solidFill>
                  <a:schemeClr val="tx1">
                    <a:tint val="75000"/>
                  </a:schemeClr>
                </a:solidFill>
              </a:defRPr>
            </a:lvl7pPr>
            <a:lvl8pPr marL="1854945" indent="0">
              <a:buNone/>
              <a:defRPr sz="927">
                <a:solidFill>
                  <a:schemeClr val="tx1">
                    <a:tint val="75000"/>
                  </a:schemeClr>
                </a:solidFill>
              </a:defRPr>
            </a:lvl8pPr>
            <a:lvl9pPr marL="2119939" indent="0">
              <a:buNone/>
              <a:defRPr sz="92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ADF13-CCE4-4F9C-B2CE-1450D57C66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F76FE-0BDE-495B-8678-CDE295080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0989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8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8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ADF13-CCE4-4F9C-B2CE-1450D57C66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F76FE-0BDE-495B-8678-CDE295080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3299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7"/>
            <a:ext cx="5915025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2" y="2241552"/>
            <a:ext cx="2901255" cy="1098549"/>
          </a:xfrm>
        </p:spPr>
        <p:txBody>
          <a:bodyPr anchor="b"/>
          <a:lstStyle>
            <a:lvl1pPr marL="0" indent="0">
              <a:buNone/>
              <a:defRPr sz="1392" b="1"/>
            </a:lvl1pPr>
            <a:lvl2pPr marL="264992" indent="0">
              <a:buNone/>
              <a:defRPr sz="1159" b="1"/>
            </a:lvl2pPr>
            <a:lvl3pPr marL="529984" indent="0">
              <a:buNone/>
              <a:defRPr sz="1044" b="1"/>
            </a:lvl3pPr>
            <a:lvl4pPr marL="794977" indent="0">
              <a:buNone/>
              <a:defRPr sz="927" b="1"/>
            </a:lvl4pPr>
            <a:lvl5pPr marL="1059969" indent="0">
              <a:buNone/>
              <a:defRPr sz="927" b="1"/>
            </a:lvl5pPr>
            <a:lvl6pPr marL="1324962" indent="0">
              <a:buNone/>
              <a:defRPr sz="927" b="1"/>
            </a:lvl6pPr>
            <a:lvl7pPr marL="1589953" indent="0">
              <a:buNone/>
              <a:defRPr sz="927" b="1"/>
            </a:lvl7pPr>
            <a:lvl8pPr marL="1854945" indent="0">
              <a:buNone/>
              <a:defRPr sz="927" b="1"/>
            </a:lvl8pPr>
            <a:lvl9pPr marL="2119939" indent="0">
              <a:buNone/>
              <a:defRPr sz="92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2" y="3340101"/>
            <a:ext cx="2901255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2"/>
            <a:ext cx="2915543" cy="1098549"/>
          </a:xfrm>
        </p:spPr>
        <p:txBody>
          <a:bodyPr anchor="b"/>
          <a:lstStyle>
            <a:lvl1pPr marL="0" indent="0">
              <a:buNone/>
              <a:defRPr sz="1392" b="1"/>
            </a:lvl1pPr>
            <a:lvl2pPr marL="264992" indent="0">
              <a:buNone/>
              <a:defRPr sz="1159" b="1"/>
            </a:lvl2pPr>
            <a:lvl3pPr marL="529984" indent="0">
              <a:buNone/>
              <a:defRPr sz="1044" b="1"/>
            </a:lvl3pPr>
            <a:lvl4pPr marL="794977" indent="0">
              <a:buNone/>
              <a:defRPr sz="927" b="1"/>
            </a:lvl4pPr>
            <a:lvl5pPr marL="1059969" indent="0">
              <a:buNone/>
              <a:defRPr sz="927" b="1"/>
            </a:lvl5pPr>
            <a:lvl6pPr marL="1324962" indent="0">
              <a:buNone/>
              <a:defRPr sz="927" b="1"/>
            </a:lvl6pPr>
            <a:lvl7pPr marL="1589953" indent="0">
              <a:buNone/>
              <a:defRPr sz="927" b="1"/>
            </a:lvl7pPr>
            <a:lvl8pPr marL="1854945" indent="0">
              <a:buNone/>
              <a:defRPr sz="927" b="1"/>
            </a:lvl8pPr>
            <a:lvl9pPr marL="2119939" indent="0">
              <a:buNone/>
              <a:defRPr sz="92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1"/>
            <a:ext cx="2915543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ADF13-CCE4-4F9C-B2CE-1450D57C66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F76FE-0BDE-495B-8678-CDE295080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4883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ADF13-CCE4-4F9C-B2CE-1450D57C66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F76FE-0BDE-495B-8678-CDE295080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1055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ADF13-CCE4-4F9C-B2CE-1450D57C66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F76FE-0BDE-495B-8678-CDE295080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620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3E3F8-866C-4D41-8E73-0E6B1CE1E7DD}" type="datetimeFigureOut">
              <a:rPr lang="en-US" smtClean="0"/>
              <a:t>12/5/2017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2B9EC-1135-4301-B0FB-2DE56F352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7393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3" cy="2133600"/>
          </a:xfrm>
        </p:spPr>
        <p:txBody>
          <a:bodyPr anchor="b"/>
          <a:lstStyle>
            <a:lvl1pPr>
              <a:defRPr sz="185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72"/>
            <a:ext cx="3471863" cy="6498166"/>
          </a:xfrm>
        </p:spPr>
        <p:txBody>
          <a:bodyPr/>
          <a:lstStyle>
            <a:lvl1pPr>
              <a:defRPr sz="1855"/>
            </a:lvl1pPr>
            <a:lvl2pPr>
              <a:defRPr sz="1623"/>
            </a:lvl2pPr>
            <a:lvl3pPr>
              <a:defRPr sz="1392"/>
            </a:lvl3pPr>
            <a:lvl4pPr>
              <a:defRPr sz="1159"/>
            </a:lvl4pPr>
            <a:lvl5pPr>
              <a:defRPr sz="1159"/>
            </a:lvl5pPr>
            <a:lvl6pPr>
              <a:defRPr sz="1159"/>
            </a:lvl6pPr>
            <a:lvl7pPr>
              <a:defRPr sz="1159"/>
            </a:lvl7pPr>
            <a:lvl8pPr>
              <a:defRPr sz="1159"/>
            </a:lvl8pPr>
            <a:lvl9pPr>
              <a:defRPr sz="115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1"/>
            <a:ext cx="2211883" cy="5082117"/>
          </a:xfrm>
        </p:spPr>
        <p:txBody>
          <a:bodyPr/>
          <a:lstStyle>
            <a:lvl1pPr marL="0" indent="0">
              <a:buNone/>
              <a:defRPr sz="927"/>
            </a:lvl1pPr>
            <a:lvl2pPr marL="264992" indent="0">
              <a:buNone/>
              <a:defRPr sz="811"/>
            </a:lvl2pPr>
            <a:lvl3pPr marL="529984" indent="0">
              <a:buNone/>
              <a:defRPr sz="695"/>
            </a:lvl3pPr>
            <a:lvl4pPr marL="794977" indent="0">
              <a:buNone/>
              <a:defRPr sz="580"/>
            </a:lvl4pPr>
            <a:lvl5pPr marL="1059969" indent="0">
              <a:buNone/>
              <a:defRPr sz="580"/>
            </a:lvl5pPr>
            <a:lvl6pPr marL="1324962" indent="0">
              <a:buNone/>
              <a:defRPr sz="580"/>
            </a:lvl6pPr>
            <a:lvl7pPr marL="1589953" indent="0">
              <a:buNone/>
              <a:defRPr sz="580"/>
            </a:lvl7pPr>
            <a:lvl8pPr marL="1854945" indent="0">
              <a:buNone/>
              <a:defRPr sz="580"/>
            </a:lvl8pPr>
            <a:lvl9pPr marL="2119939" indent="0">
              <a:buNone/>
              <a:defRPr sz="5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ADF13-CCE4-4F9C-B2CE-1450D57C66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F76FE-0BDE-495B-8678-CDE295080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7725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3" cy="2133600"/>
          </a:xfrm>
        </p:spPr>
        <p:txBody>
          <a:bodyPr anchor="b"/>
          <a:lstStyle>
            <a:lvl1pPr>
              <a:defRPr sz="185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72"/>
            <a:ext cx="3471863" cy="6498166"/>
          </a:xfrm>
        </p:spPr>
        <p:txBody>
          <a:bodyPr anchor="t"/>
          <a:lstStyle>
            <a:lvl1pPr marL="0" indent="0">
              <a:buNone/>
              <a:defRPr sz="1855"/>
            </a:lvl1pPr>
            <a:lvl2pPr marL="264992" indent="0">
              <a:buNone/>
              <a:defRPr sz="1623"/>
            </a:lvl2pPr>
            <a:lvl3pPr marL="529984" indent="0">
              <a:buNone/>
              <a:defRPr sz="1392"/>
            </a:lvl3pPr>
            <a:lvl4pPr marL="794977" indent="0">
              <a:buNone/>
              <a:defRPr sz="1159"/>
            </a:lvl4pPr>
            <a:lvl5pPr marL="1059969" indent="0">
              <a:buNone/>
              <a:defRPr sz="1159"/>
            </a:lvl5pPr>
            <a:lvl6pPr marL="1324962" indent="0">
              <a:buNone/>
              <a:defRPr sz="1159"/>
            </a:lvl6pPr>
            <a:lvl7pPr marL="1589953" indent="0">
              <a:buNone/>
              <a:defRPr sz="1159"/>
            </a:lvl7pPr>
            <a:lvl8pPr marL="1854945" indent="0">
              <a:buNone/>
              <a:defRPr sz="1159"/>
            </a:lvl8pPr>
            <a:lvl9pPr marL="2119939" indent="0">
              <a:buNone/>
              <a:defRPr sz="115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1"/>
            <a:ext cx="2211883" cy="5082117"/>
          </a:xfrm>
        </p:spPr>
        <p:txBody>
          <a:bodyPr/>
          <a:lstStyle>
            <a:lvl1pPr marL="0" indent="0">
              <a:buNone/>
              <a:defRPr sz="927"/>
            </a:lvl1pPr>
            <a:lvl2pPr marL="264992" indent="0">
              <a:buNone/>
              <a:defRPr sz="811"/>
            </a:lvl2pPr>
            <a:lvl3pPr marL="529984" indent="0">
              <a:buNone/>
              <a:defRPr sz="695"/>
            </a:lvl3pPr>
            <a:lvl4pPr marL="794977" indent="0">
              <a:buNone/>
              <a:defRPr sz="580"/>
            </a:lvl4pPr>
            <a:lvl5pPr marL="1059969" indent="0">
              <a:buNone/>
              <a:defRPr sz="580"/>
            </a:lvl5pPr>
            <a:lvl6pPr marL="1324962" indent="0">
              <a:buNone/>
              <a:defRPr sz="580"/>
            </a:lvl6pPr>
            <a:lvl7pPr marL="1589953" indent="0">
              <a:buNone/>
              <a:defRPr sz="580"/>
            </a:lvl7pPr>
            <a:lvl8pPr marL="1854945" indent="0">
              <a:buNone/>
              <a:defRPr sz="580"/>
            </a:lvl8pPr>
            <a:lvl9pPr marL="2119939" indent="0">
              <a:buNone/>
              <a:defRPr sz="5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ADF13-CCE4-4F9C-B2CE-1450D57C66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F76FE-0BDE-495B-8678-CDE295080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0683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ADF13-CCE4-4F9C-B2CE-1450D57C66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F76FE-0BDE-495B-8678-CDE295080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4308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ADF13-CCE4-4F9C-B2CE-1450D57C66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F76FE-0BDE-495B-8678-CDE295080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0255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5"/>
            <a:ext cx="5829300" cy="3183466"/>
          </a:xfrm>
        </p:spPr>
        <p:txBody>
          <a:bodyPr anchor="b"/>
          <a:lstStyle>
            <a:lvl1pPr algn="ctr">
              <a:defRPr sz="436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8"/>
            <a:ext cx="5143500" cy="2207683"/>
          </a:xfrm>
        </p:spPr>
        <p:txBody>
          <a:bodyPr/>
          <a:lstStyle>
            <a:lvl1pPr marL="0" indent="0" algn="ctr">
              <a:buNone/>
              <a:defRPr sz="1747"/>
            </a:lvl1pPr>
            <a:lvl2pPr marL="332850" indent="0" algn="ctr">
              <a:buNone/>
              <a:defRPr sz="1456"/>
            </a:lvl2pPr>
            <a:lvl3pPr marL="665701" indent="0" algn="ctr">
              <a:buNone/>
              <a:defRPr sz="1310"/>
            </a:lvl3pPr>
            <a:lvl4pPr marL="998551" indent="0" algn="ctr">
              <a:buNone/>
              <a:defRPr sz="1165"/>
            </a:lvl4pPr>
            <a:lvl5pPr marL="1331400" indent="0" algn="ctr">
              <a:buNone/>
              <a:defRPr sz="1165"/>
            </a:lvl5pPr>
            <a:lvl6pPr marL="1664251" indent="0" algn="ctr">
              <a:buNone/>
              <a:defRPr sz="1165"/>
            </a:lvl6pPr>
            <a:lvl7pPr marL="1997102" indent="0" algn="ctr">
              <a:buNone/>
              <a:defRPr sz="1165"/>
            </a:lvl7pPr>
            <a:lvl8pPr marL="2329952" indent="0" algn="ctr">
              <a:buNone/>
              <a:defRPr sz="1165"/>
            </a:lvl8pPr>
            <a:lvl9pPr marL="2662802" indent="0" algn="ctr">
              <a:buNone/>
              <a:defRPr sz="1165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F1AE5-5947-40A3-8333-DBE836D81C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61BF5-0A3A-4F6E-AC9C-05FB240C08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9752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F1AE5-5947-40A3-8333-DBE836D81C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61BF5-0A3A-4F6E-AC9C-05FB240C08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1839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8" y="2279654"/>
            <a:ext cx="5915025" cy="3803649"/>
          </a:xfrm>
        </p:spPr>
        <p:txBody>
          <a:bodyPr anchor="b"/>
          <a:lstStyle>
            <a:lvl1pPr>
              <a:defRPr sz="436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8" y="6119286"/>
            <a:ext cx="5915025" cy="2000249"/>
          </a:xfrm>
        </p:spPr>
        <p:txBody>
          <a:bodyPr/>
          <a:lstStyle>
            <a:lvl1pPr marL="0" indent="0">
              <a:buNone/>
              <a:defRPr sz="1747">
                <a:solidFill>
                  <a:schemeClr val="tx1"/>
                </a:solidFill>
              </a:defRPr>
            </a:lvl1pPr>
            <a:lvl2pPr marL="332850" indent="0">
              <a:buNone/>
              <a:defRPr sz="1456">
                <a:solidFill>
                  <a:schemeClr val="tx1">
                    <a:tint val="75000"/>
                  </a:schemeClr>
                </a:solidFill>
              </a:defRPr>
            </a:lvl2pPr>
            <a:lvl3pPr marL="665701" indent="0">
              <a:buNone/>
              <a:defRPr sz="1310">
                <a:solidFill>
                  <a:schemeClr val="tx1">
                    <a:tint val="75000"/>
                  </a:schemeClr>
                </a:solidFill>
              </a:defRPr>
            </a:lvl3pPr>
            <a:lvl4pPr marL="998551" indent="0">
              <a:buNone/>
              <a:defRPr sz="1165">
                <a:solidFill>
                  <a:schemeClr val="tx1">
                    <a:tint val="75000"/>
                  </a:schemeClr>
                </a:solidFill>
              </a:defRPr>
            </a:lvl4pPr>
            <a:lvl5pPr marL="1331400" indent="0">
              <a:buNone/>
              <a:defRPr sz="1165">
                <a:solidFill>
                  <a:schemeClr val="tx1">
                    <a:tint val="75000"/>
                  </a:schemeClr>
                </a:solidFill>
              </a:defRPr>
            </a:lvl5pPr>
            <a:lvl6pPr marL="1664251" indent="0">
              <a:buNone/>
              <a:defRPr sz="1165">
                <a:solidFill>
                  <a:schemeClr val="tx1">
                    <a:tint val="75000"/>
                  </a:schemeClr>
                </a:solidFill>
              </a:defRPr>
            </a:lvl6pPr>
            <a:lvl7pPr marL="1997102" indent="0">
              <a:buNone/>
              <a:defRPr sz="1165">
                <a:solidFill>
                  <a:schemeClr val="tx1">
                    <a:tint val="75000"/>
                  </a:schemeClr>
                </a:solidFill>
              </a:defRPr>
            </a:lvl7pPr>
            <a:lvl8pPr marL="2329952" indent="0">
              <a:buNone/>
              <a:defRPr sz="1165">
                <a:solidFill>
                  <a:schemeClr val="tx1">
                    <a:tint val="75000"/>
                  </a:schemeClr>
                </a:solidFill>
              </a:defRPr>
            </a:lvl8pPr>
            <a:lvl9pPr marL="2662802" indent="0">
              <a:buNone/>
              <a:defRPr sz="11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F1AE5-5947-40A3-8333-DBE836D81C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61BF5-0A3A-4F6E-AC9C-05FB240C08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2266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F1AE5-5947-40A3-8333-DBE836D81C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61BF5-0A3A-4F6E-AC9C-05FB240C08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2932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2" y="486837"/>
            <a:ext cx="5915025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3" y="2241552"/>
            <a:ext cx="2901255" cy="1098549"/>
          </a:xfrm>
        </p:spPr>
        <p:txBody>
          <a:bodyPr anchor="b"/>
          <a:lstStyle>
            <a:lvl1pPr marL="0" indent="0">
              <a:buNone/>
              <a:defRPr sz="1747" b="1"/>
            </a:lvl1pPr>
            <a:lvl2pPr marL="332850" indent="0">
              <a:buNone/>
              <a:defRPr sz="1456" b="1"/>
            </a:lvl2pPr>
            <a:lvl3pPr marL="665701" indent="0">
              <a:buNone/>
              <a:defRPr sz="1310" b="1"/>
            </a:lvl3pPr>
            <a:lvl4pPr marL="998551" indent="0">
              <a:buNone/>
              <a:defRPr sz="1165" b="1"/>
            </a:lvl4pPr>
            <a:lvl5pPr marL="1331400" indent="0">
              <a:buNone/>
              <a:defRPr sz="1165" b="1"/>
            </a:lvl5pPr>
            <a:lvl6pPr marL="1664251" indent="0">
              <a:buNone/>
              <a:defRPr sz="1165" b="1"/>
            </a:lvl6pPr>
            <a:lvl7pPr marL="1997102" indent="0">
              <a:buNone/>
              <a:defRPr sz="1165" b="1"/>
            </a:lvl7pPr>
            <a:lvl8pPr marL="2329952" indent="0">
              <a:buNone/>
              <a:defRPr sz="1165" b="1"/>
            </a:lvl8pPr>
            <a:lvl9pPr marL="2662802" indent="0">
              <a:buNone/>
              <a:defRPr sz="11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3" y="3340100"/>
            <a:ext cx="2901255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4" y="2241552"/>
            <a:ext cx="2915543" cy="1098549"/>
          </a:xfrm>
        </p:spPr>
        <p:txBody>
          <a:bodyPr anchor="b"/>
          <a:lstStyle>
            <a:lvl1pPr marL="0" indent="0">
              <a:buNone/>
              <a:defRPr sz="1747" b="1"/>
            </a:lvl1pPr>
            <a:lvl2pPr marL="332850" indent="0">
              <a:buNone/>
              <a:defRPr sz="1456" b="1"/>
            </a:lvl2pPr>
            <a:lvl3pPr marL="665701" indent="0">
              <a:buNone/>
              <a:defRPr sz="1310" b="1"/>
            </a:lvl3pPr>
            <a:lvl4pPr marL="998551" indent="0">
              <a:buNone/>
              <a:defRPr sz="1165" b="1"/>
            </a:lvl4pPr>
            <a:lvl5pPr marL="1331400" indent="0">
              <a:buNone/>
              <a:defRPr sz="1165" b="1"/>
            </a:lvl5pPr>
            <a:lvl6pPr marL="1664251" indent="0">
              <a:buNone/>
              <a:defRPr sz="1165" b="1"/>
            </a:lvl6pPr>
            <a:lvl7pPr marL="1997102" indent="0">
              <a:buNone/>
              <a:defRPr sz="1165" b="1"/>
            </a:lvl7pPr>
            <a:lvl8pPr marL="2329952" indent="0">
              <a:buNone/>
              <a:defRPr sz="1165" b="1"/>
            </a:lvl8pPr>
            <a:lvl9pPr marL="2662802" indent="0">
              <a:buNone/>
              <a:defRPr sz="11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4" y="3340100"/>
            <a:ext cx="2915543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F1AE5-5947-40A3-8333-DBE836D81C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61BF5-0A3A-4F6E-AC9C-05FB240C08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9088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F1AE5-5947-40A3-8333-DBE836D81C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61BF5-0A3A-4F6E-AC9C-05FB240C08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823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3E3F8-866C-4D41-8E73-0E6B1CE1E7DD}" type="datetimeFigureOut">
              <a:rPr lang="en-US" smtClean="0"/>
              <a:t>12/5/2017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2B9EC-1135-4301-B0FB-2DE56F352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2777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F1AE5-5947-40A3-8333-DBE836D81C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61BF5-0A3A-4F6E-AC9C-05FB240C08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4679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2" y="609600"/>
            <a:ext cx="2211883" cy="2133600"/>
          </a:xfrm>
        </p:spPr>
        <p:txBody>
          <a:bodyPr anchor="b"/>
          <a:lstStyle>
            <a:lvl1pPr>
              <a:defRPr sz="233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4" y="1316571"/>
            <a:ext cx="3471863" cy="6498166"/>
          </a:xfrm>
        </p:spPr>
        <p:txBody>
          <a:bodyPr/>
          <a:lstStyle>
            <a:lvl1pPr>
              <a:defRPr sz="2330"/>
            </a:lvl1pPr>
            <a:lvl2pPr>
              <a:defRPr sz="2038"/>
            </a:lvl2pPr>
            <a:lvl3pPr>
              <a:defRPr sz="1747"/>
            </a:lvl3pPr>
            <a:lvl4pPr>
              <a:defRPr sz="1456"/>
            </a:lvl4pPr>
            <a:lvl5pPr>
              <a:defRPr sz="1456"/>
            </a:lvl5pPr>
            <a:lvl6pPr>
              <a:defRPr sz="1456"/>
            </a:lvl6pPr>
            <a:lvl7pPr>
              <a:defRPr sz="1456"/>
            </a:lvl7pPr>
            <a:lvl8pPr>
              <a:defRPr sz="1456"/>
            </a:lvl8pPr>
            <a:lvl9pPr>
              <a:defRPr sz="145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2" y="2743202"/>
            <a:ext cx="2211883" cy="5082117"/>
          </a:xfrm>
        </p:spPr>
        <p:txBody>
          <a:bodyPr/>
          <a:lstStyle>
            <a:lvl1pPr marL="0" indent="0">
              <a:buNone/>
              <a:defRPr sz="1165"/>
            </a:lvl1pPr>
            <a:lvl2pPr marL="332850" indent="0">
              <a:buNone/>
              <a:defRPr sz="1019"/>
            </a:lvl2pPr>
            <a:lvl3pPr marL="665701" indent="0">
              <a:buNone/>
              <a:defRPr sz="874"/>
            </a:lvl3pPr>
            <a:lvl4pPr marL="998551" indent="0">
              <a:buNone/>
              <a:defRPr sz="728"/>
            </a:lvl4pPr>
            <a:lvl5pPr marL="1331400" indent="0">
              <a:buNone/>
              <a:defRPr sz="728"/>
            </a:lvl5pPr>
            <a:lvl6pPr marL="1664251" indent="0">
              <a:buNone/>
              <a:defRPr sz="728"/>
            </a:lvl6pPr>
            <a:lvl7pPr marL="1997102" indent="0">
              <a:buNone/>
              <a:defRPr sz="728"/>
            </a:lvl7pPr>
            <a:lvl8pPr marL="2329952" indent="0">
              <a:buNone/>
              <a:defRPr sz="728"/>
            </a:lvl8pPr>
            <a:lvl9pPr marL="2662802" indent="0">
              <a:buNone/>
              <a:defRPr sz="72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F1AE5-5947-40A3-8333-DBE836D81C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61BF5-0A3A-4F6E-AC9C-05FB240C08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5608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2" y="609600"/>
            <a:ext cx="2211883" cy="2133600"/>
          </a:xfrm>
        </p:spPr>
        <p:txBody>
          <a:bodyPr anchor="b"/>
          <a:lstStyle>
            <a:lvl1pPr>
              <a:defRPr sz="233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4" y="1316571"/>
            <a:ext cx="3471863" cy="6498166"/>
          </a:xfrm>
        </p:spPr>
        <p:txBody>
          <a:bodyPr anchor="t"/>
          <a:lstStyle>
            <a:lvl1pPr marL="0" indent="0">
              <a:buNone/>
              <a:defRPr sz="2330"/>
            </a:lvl1pPr>
            <a:lvl2pPr marL="332850" indent="0">
              <a:buNone/>
              <a:defRPr sz="2038"/>
            </a:lvl2pPr>
            <a:lvl3pPr marL="665701" indent="0">
              <a:buNone/>
              <a:defRPr sz="1747"/>
            </a:lvl3pPr>
            <a:lvl4pPr marL="998551" indent="0">
              <a:buNone/>
              <a:defRPr sz="1456"/>
            </a:lvl4pPr>
            <a:lvl5pPr marL="1331400" indent="0">
              <a:buNone/>
              <a:defRPr sz="1456"/>
            </a:lvl5pPr>
            <a:lvl6pPr marL="1664251" indent="0">
              <a:buNone/>
              <a:defRPr sz="1456"/>
            </a:lvl6pPr>
            <a:lvl7pPr marL="1997102" indent="0">
              <a:buNone/>
              <a:defRPr sz="1456"/>
            </a:lvl7pPr>
            <a:lvl8pPr marL="2329952" indent="0">
              <a:buNone/>
              <a:defRPr sz="1456"/>
            </a:lvl8pPr>
            <a:lvl9pPr marL="2662802" indent="0">
              <a:buNone/>
              <a:defRPr sz="1456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2" y="2743202"/>
            <a:ext cx="2211883" cy="5082117"/>
          </a:xfrm>
        </p:spPr>
        <p:txBody>
          <a:bodyPr/>
          <a:lstStyle>
            <a:lvl1pPr marL="0" indent="0">
              <a:buNone/>
              <a:defRPr sz="1165"/>
            </a:lvl1pPr>
            <a:lvl2pPr marL="332850" indent="0">
              <a:buNone/>
              <a:defRPr sz="1019"/>
            </a:lvl2pPr>
            <a:lvl3pPr marL="665701" indent="0">
              <a:buNone/>
              <a:defRPr sz="874"/>
            </a:lvl3pPr>
            <a:lvl4pPr marL="998551" indent="0">
              <a:buNone/>
              <a:defRPr sz="728"/>
            </a:lvl4pPr>
            <a:lvl5pPr marL="1331400" indent="0">
              <a:buNone/>
              <a:defRPr sz="728"/>
            </a:lvl5pPr>
            <a:lvl6pPr marL="1664251" indent="0">
              <a:buNone/>
              <a:defRPr sz="728"/>
            </a:lvl6pPr>
            <a:lvl7pPr marL="1997102" indent="0">
              <a:buNone/>
              <a:defRPr sz="728"/>
            </a:lvl7pPr>
            <a:lvl8pPr marL="2329952" indent="0">
              <a:buNone/>
              <a:defRPr sz="728"/>
            </a:lvl8pPr>
            <a:lvl9pPr marL="2662802" indent="0">
              <a:buNone/>
              <a:defRPr sz="72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F1AE5-5947-40A3-8333-DBE836D81C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61BF5-0A3A-4F6E-AC9C-05FB240C08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0206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F1AE5-5947-40A3-8333-DBE836D81C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61BF5-0A3A-4F6E-AC9C-05FB240C08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3537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8" y="486835"/>
            <a:ext cx="1478756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9" y="486835"/>
            <a:ext cx="4350544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F1AE5-5947-40A3-8333-DBE836D81C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61BF5-0A3A-4F6E-AC9C-05FB240C08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3396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5"/>
            <a:ext cx="5829300" cy="3183467"/>
          </a:xfrm>
        </p:spPr>
        <p:txBody>
          <a:bodyPr anchor="b"/>
          <a:lstStyle>
            <a:lvl1pPr algn="ctr">
              <a:defRPr sz="436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8"/>
            <a:ext cx="5143500" cy="2207683"/>
          </a:xfrm>
        </p:spPr>
        <p:txBody>
          <a:bodyPr/>
          <a:lstStyle>
            <a:lvl1pPr marL="0" indent="0" algn="ctr">
              <a:buNone/>
              <a:defRPr sz="1747"/>
            </a:lvl1pPr>
            <a:lvl2pPr marL="332832" indent="0" algn="ctr">
              <a:buNone/>
              <a:defRPr sz="1456"/>
            </a:lvl2pPr>
            <a:lvl3pPr marL="665665" indent="0" algn="ctr">
              <a:buNone/>
              <a:defRPr sz="1310"/>
            </a:lvl3pPr>
            <a:lvl4pPr marL="998497" indent="0" algn="ctr">
              <a:buNone/>
              <a:defRPr sz="1165"/>
            </a:lvl4pPr>
            <a:lvl5pPr marL="1331330" indent="0" algn="ctr">
              <a:buNone/>
              <a:defRPr sz="1165"/>
            </a:lvl5pPr>
            <a:lvl6pPr marL="1664162" indent="0" algn="ctr">
              <a:buNone/>
              <a:defRPr sz="1165"/>
            </a:lvl6pPr>
            <a:lvl7pPr marL="1996995" indent="0" algn="ctr">
              <a:buNone/>
              <a:defRPr sz="1165"/>
            </a:lvl7pPr>
            <a:lvl8pPr marL="2329827" indent="0" algn="ctr">
              <a:buNone/>
              <a:defRPr sz="1165"/>
            </a:lvl8pPr>
            <a:lvl9pPr marL="2662660" indent="0" algn="ctr">
              <a:buNone/>
              <a:defRPr sz="1165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ED4C0-9277-4AEE-BDBB-5310C18A47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DC7B3-7ECF-4166-9570-1EC2E0A79D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8562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AC3EE-1F57-493C-84BB-E1C0EB6A990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DC7B3-7ECF-4166-9570-1EC2E0A79D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1225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7" y="2279654"/>
            <a:ext cx="5915025" cy="3803649"/>
          </a:xfrm>
        </p:spPr>
        <p:txBody>
          <a:bodyPr anchor="b"/>
          <a:lstStyle>
            <a:lvl1pPr>
              <a:defRPr sz="436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7" y="6119286"/>
            <a:ext cx="5915025" cy="2000249"/>
          </a:xfrm>
        </p:spPr>
        <p:txBody>
          <a:bodyPr/>
          <a:lstStyle>
            <a:lvl1pPr marL="0" indent="0">
              <a:buNone/>
              <a:defRPr sz="1747">
                <a:solidFill>
                  <a:schemeClr val="tx1"/>
                </a:solidFill>
              </a:defRPr>
            </a:lvl1pPr>
            <a:lvl2pPr marL="332832" indent="0">
              <a:buNone/>
              <a:defRPr sz="1456">
                <a:solidFill>
                  <a:schemeClr val="tx1">
                    <a:tint val="75000"/>
                  </a:schemeClr>
                </a:solidFill>
              </a:defRPr>
            </a:lvl2pPr>
            <a:lvl3pPr marL="665665" indent="0">
              <a:buNone/>
              <a:defRPr sz="1310">
                <a:solidFill>
                  <a:schemeClr val="tx1">
                    <a:tint val="75000"/>
                  </a:schemeClr>
                </a:solidFill>
              </a:defRPr>
            </a:lvl3pPr>
            <a:lvl4pPr marL="998497" indent="0">
              <a:buNone/>
              <a:defRPr sz="1165">
                <a:solidFill>
                  <a:schemeClr val="tx1">
                    <a:tint val="75000"/>
                  </a:schemeClr>
                </a:solidFill>
              </a:defRPr>
            </a:lvl4pPr>
            <a:lvl5pPr marL="1331330" indent="0">
              <a:buNone/>
              <a:defRPr sz="1165">
                <a:solidFill>
                  <a:schemeClr val="tx1">
                    <a:tint val="75000"/>
                  </a:schemeClr>
                </a:solidFill>
              </a:defRPr>
            </a:lvl5pPr>
            <a:lvl6pPr marL="1664162" indent="0">
              <a:buNone/>
              <a:defRPr sz="1165">
                <a:solidFill>
                  <a:schemeClr val="tx1">
                    <a:tint val="75000"/>
                  </a:schemeClr>
                </a:solidFill>
              </a:defRPr>
            </a:lvl6pPr>
            <a:lvl7pPr marL="1996995" indent="0">
              <a:buNone/>
              <a:defRPr sz="1165">
                <a:solidFill>
                  <a:schemeClr val="tx1">
                    <a:tint val="75000"/>
                  </a:schemeClr>
                </a:solidFill>
              </a:defRPr>
            </a:lvl7pPr>
            <a:lvl8pPr marL="2329827" indent="0">
              <a:buNone/>
              <a:defRPr sz="1165">
                <a:solidFill>
                  <a:schemeClr val="tx1">
                    <a:tint val="75000"/>
                  </a:schemeClr>
                </a:solidFill>
              </a:defRPr>
            </a:lvl8pPr>
            <a:lvl9pPr marL="2662660" indent="0">
              <a:buNone/>
              <a:defRPr sz="11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E0B5E-7CCB-404E-9CBE-3BAA396573F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DC7B3-7ECF-4166-9570-1EC2E0A79D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0329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5FA5A-D7F6-4A32-A8FB-BE952D66640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DC7B3-7ECF-4166-9570-1EC2E0A79D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624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2" y="486837"/>
            <a:ext cx="5915025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2" y="2241552"/>
            <a:ext cx="2901255" cy="1098549"/>
          </a:xfrm>
        </p:spPr>
        <p:txBody>
          <a:bodyPr anchor="b"/>
          <a:lstStyle>
            <a:lvl1pPr marL="0" indent="0">
              <a:buNone/>
              <a:defRPr sz="1747" b="1"/>
            </a:lvl1pPr>
            <a:lvl2pPr marL="332832" indent="0">
              <a:buNone/>
              <a:defRPr sz="1456" b="1"/>
            </a:lvl2pPr>
            <a:lvl3pPr marL="665665" indent="0">
              <a:buNone/>
              <a:defRPr sz="1310" b="1"/>
            </a:lvl3pPr>
            <a:lvl4pPr marL="998497" indent="0">
              <a:buNone/>
              <a:defRPr sz="1165" b="1"/>
            </a:lvl4pPr>
            <a:lvl5pPr marL="1331330" indent="0">
              <a:buNone/>
              <a:defRPr sz="1165" b="1"/>
            </a:lvl5pPr>
            <a:lvl6pPr marL="1664162" indent="0">
              <a:buNone/>
              <a:defRPr sz="1165" b="1"/>
            </a:lvl6pPr>
            <a:lvl7pPr marL="1996995" indent="0">
              <a:buNone/>
              <a:defRPr sz="1165" b="1"/>
            </a:lvl7pPr>
            <a:lvl8pPr marL="2329827" indent="0">
              <a:buNone/>
              <a:defRPr sz="1165" b="1"/>
            </a:lvl8pPr>
            <a:lvl9pPr marL="2662660" indent="0">
              <a:buNone/>
              <a:defRPr sz="11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2" y="3340100"/>
            <a:ext cx="2901255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4" y="2241552"/>
            <a:ext cx="2915543" cy="1098549"/>
          </a:xfrm>
        </p:spPr>
        <p:txBody>
          <a:bodyPr anchor="b"/>
          <a:lstStyle>
            <a:lvl1pPr marL="0" indent="0">
              <a:buNone/>
              <a:defRPr sz="1747" b="1"/>
            </a:lvl1pPr>
            <a:lvl2pPr marL="332832" indent="0">
              <a:buNone/>
              <a:defRPr sz="1456" b="1"/>
            </a:lvl2pPr>
            <a:lvl3pPr marL="665665" indent="0">
              <a:buNone/>
              <a:defRPr sz="1310" b="1"/>
            </a:lvl3pPr>
            <a:lvl4pPr marL="998497" indent="0">
              <a:buNone/>
              <a:defRPr sz="1165" b="1"/>
            </a:lvl4pPr>
            <a:lvl5pPr marL="1331330" indent="0">
              <a:buNone/>
              <a:defRPr sz="1165" b="1"/>
            </a:lvl5pPr>
            <a:lvl6pPr marL="1664162" indent="0">
              <a:buNone/>
              <a:defRPr sz="1165" b="1"/>
            </a:lvl6pPr>
            <a:lvl7pPr marL="1996995" indent="0">
              <a:buNone/>
              <a:defRPr sz="1165" b="1"/>
            </a:lvl7pPr>
            <a:lvl8pPr marL="2329827" indent="0">
              <a:buNone/>
              <a:defRPr sz="1165" b="1"/>
            </a:lvl8pPr>
            <a:lvl9pPr marL="2662660" indent="0">
              <a:buNone/>
              <a:defRPr sz="11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4" y="3340100"/>
            <a:ext cx="2915543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1A506-3A32-4CD7-93B7-AA3408BB2D3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DC7B3-7ECF-4166-9570-1EC2E0A79D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260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3E3F8-866C-4D41-8E73-0E6B1CE1E7DD}" type="datetimeFigureOut">
              <a:rPr lang="en-US" smtClean="0"/>
              <a:t>12/5/2017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2B9EC-1135-4301-B0FB-2DE56F352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7977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89CBB-3872-45B4-85B1-716EC0276D3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DC7B3-7ECF-4166-9570-1EC2E0A79D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0412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4998C-698B-4507-9A72-EEBAD2EB124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DC7B3-7ECF-4166-9570-1EC2E0A79D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9046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33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4" y="1316569"/>
            <a:ext cx="3471863" cy="6498167"/>
          </a:xfrm>
        </p:spPr>
        <p:txBody>
          <a:bodyPr/>
          <a:lstStyle>
            <a:lvl1pPr>
              <a:defRPr sz="2330"/>
            </a:lvl1pPr>
            <a:lvl2pPr>
              <a:defRPr sz="2038"/>
            </a:lvl2pPr>
            <a:lvl3pPr>
              <a:defRPr sz="1747"/>
            </a:lvl3pPr>
            <a:lvl4pPr>
              <a:defRPr sz="1456"/>
            </a:lvl4pPr>
            <a:lvl5pPr>
              <a:defRPr sz="1456"/>
            </a:lvl5pPr>
            <a:lvl6pPr>
              <a:defRPr sz="1456"/>
            </a:lvl6pPr>
            <a:lvl7pPr>
              <a:defRPr sz="1456"/>
            </a:lvl7pPr>
            <a:lvl8pPr>
              <a:defRPr sz="1456"/>
            </a:lvl8pPr>
            <a:lvl9pPr>
              <a:defRPr sz="145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1"/>
            <a:ext cx="2211884" cy="5082117"/>
          </a:xfrm>
        </p:spPr>
        <p:txBody>
          <a:bodyPr/>
          <a:lstStyle>
            <a:lvl1pPr marL="0" indent="0">
              <a:buNone/>
              <a:defRPr sz="1165"/>
            </a:lvl1pPr>
            <a:lvl2pPr marL="332832" indent="0">
              <a:buNone/>
              <a:defRPr sz="1019"/>
            </a:lvl2pPr>
            <a:lvl3pPr marL="665665" indent="0">
              <a:buNone/>
              <a:defRPr sz="874"/>
            </a:lvl3pPr>
            <a:lvl4pPr marL="998497" indent="0">
              <a:buNone/>
              <a:defRPr sz="728"/>
            </a:lvl4pPr>
            <a:lvl5pPr marL="1331330" indent="0">
              <a:buNone/>
              <a:defRPr sz="728"/>
            </a:lvl5pPr>
            <a:lvl6pPr marL="1664162" indent="0">
              <a:buNone/>
              <a:defRPr sz="728"/>
            </a:lvl6pPr>
            <a:lvl7pPr marL="1996995" indent="0">
              <a:buNone/>
              <a:defRPr sz="728"/>
            </a:lvl7pPr>
            <a:lvl8pPr marL="2329827" indent="0">
              <a:buNone/>
              <a:defRPr sz="728"/>
            </a:lvl8pPr>
            <a:lvl9pPr marL="2662660" indent="0">
              <a:buNone/>
              <a:defRPr sz="72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5AE39-0FAD-4E1F-92BD-ECBF9625883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DC7B3-7ECF-4166-9570-1EC2E0A79D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2546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33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4" y="1316569"/>
            <a:ext cx="3471863" cy="6498167"/>
          </a:xfrm>
        </p:spPr>
        <p:txBody>
          <a:bodyPr anchor="t"/>
          <a:lstStyle>
            <a:lvl1pPr marL="0" indent="0">
              <a:buNone/>
              <a:defRPr sz="2330"/>
            </a:lvl1pPr>
            <a:lvl2pPr marL="332832" indent="0">
              <a:buNone/>
              <a:defRPr sz="2038"/>
            </a:lvl2pPr>
            <a:lvl3pPr marL="665665" indent="0">
              <a:buNone/>
              <a:defRPr sz="1747"/>
            </a:lvl3pPr>
            <a:lvl4pPr marL="998497" indent="0">
              <a:buNone/>
              <a:defRPr sz="1456"/>
            </a:lvl4pPr>
            <a:lvl5pPr marL="1331330" indent="0">
              <a:buNone/>
              <a:defRPr sz="1456"/>
            </a:lvl5pPr>
            <a:lvl6pPr marL="1664162" indent="0">
              <a:buNone/>
              <a:defRPr sz="1456"/>
            </a:lvl6pPr>
            <a:lvl7pPr marL="1996995" indent="0">
              <a:buNone/>
              <a:defRPr sz="1456"/>
            </a:lvl7pPr>
            <a:lvl8pPr marL="2329827" indent="0">
              <a:buNone/>
              <a:defRPr sz="1456"/>
            </a:lvl8pPr>
            <a:lvl9pPr marL="2662660" indent="0">
              <a:buNone/>
              <a:defRPr sz="1456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1"/>
            <a:ext cx="2211884" cy="5082117"/>
          </a:xfrm>
        </p:spPr>
        <p:txBody>
          <a:bodyPr/>
          <a:lstStyle>
            <a:lvl1pPr marL="0" indent="0">
              <a:buNone/>
              <a:defRPr sz="1165"/>
            </a:lvl1pPr>
            <a:lvl2pPr marL="332832" indent="0">
              <a:buNone/>
              <a:defRPr sz="1019"/>
            </a:lvl2pPr>
            <a:lvl3pPr marL="665665" indent="0">
              <a:buNone/>
              <a:defRPr sz="874"/>
            </a:lvl3pPr>
            <a:lvl4pPr marL="998497" indent="0">
              <a:buNone/>
              <a:defRPr sz="728"/>
            </a:lvl4pPr>
            <a:lvl5pPr marL="1331330" indent="0">
              <a:buNone/>
              <a:defRPr sz="728"/>
            </a:lvl5pPr>
            <a:lvl6pPr marL="1664162" indent="0">
              <a:buNone/>
              <a:defRPr sz="728"/>
            </a:lvl6pPr>
            <a:lvl7pPr marL="1996995" indent="0">
              <a:buNone/>
              <a:defRPr sz="728"/>
            </a:lvl7pPr>
            <a:lvl8pPr marL="2329827" indent="0">
              <a:buNone/>
              <a:defRPr sz="728"/>
            </a:lvl8pPr>
            <a:lvl9pPr marL="2662660" indent="0">
              <a:buNone/>
              <a:defRPr sz="72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82079-0804-43AE-8E8D-3B2BACE7E86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DC7B3-7ECF-4166-9570-1EC2E0A79D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4509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5454F-20D3-4A80-BDFA-4818A629960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DC7B3-7ECF-4166-9570-1EC2E0A79D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2673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8" y="486835"/>
            <a:ext cx="1478756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9" y="486835"/>
            <a:ext cx="4350544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ABF80-4786-438E-A9B6-2B0F47F2D5B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DC7B3-7ECF-4166-9570-1EC2E0A79D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214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3E3F8-866C-4D41-8E73-0E6B1CE1E7DD}" type="datetimeFigureOut">
              <a:rPr lang="en-US" smtClean="0"/>
              <a:t>12/5/2017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2B9EC-1135-4301-B0FB-2DE56F352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792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3E3F8-866C-4D41-8E73-0E6B1CE1E7DD}" type="datetimeFigureOut">
              <a:rPr lang="en-US" smtClean="0"/>
              <a:t>12/5/2017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2B9EC-1135-4301-B0FB-2DE56F352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583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3E3F8-866C-4D41-8E73-0E6B1CE1E7DD}" type="datetimeFigureOut">
              <a:rPr lang="en-US" smtClean="0"/>
              <a:t>12/5/2017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2B9EC-1135-4301-B0FB-2DE56F352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366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3E3F8-866C-4D41-8E73-0E6B1CE1E7DD}" type="datetimeFigureOut">
              <a:rPr lang="en-US" smtClean="0"/>
              <a:t>12/5/2017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2B9EC-1135-4301-B0FB-2DE56F352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157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93E3F8-866C-4D41-8E73-0E6B1CE1E7DD}" type="datetimeFigureOut">
              <a:rPr lang="en-US" smtClean="0"/>
              <a:t>12/5/2017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02B9EC-1135-4301-B0FB-2DE56F352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535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64B875-5A54-49A5-B794-514874AAF73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DDC7B3-7ECF-4166-9570-1EC2E0A79D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324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9" y="486837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9" y="2434168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8"/>
            <a:ext cx="1543050" cy="4868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9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94697"/>
            <a:fld id="{4D5ADF13-CCE4-4F9C-B2CE-1450D57C66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94697"/>
              <a:t>12/5/2017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4" y="8475138"/>
            <a:ext cx="2314575" cy="4868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9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9469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8"/>
            <a:ext cx="1543050" cy="4868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9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94697"/>
            <a:fld id="{BC1F76FE-0BDE-495B-8678-CDE295080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9469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889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529984" rtl="0" eaLnBrk="1" latinLnBrk="0" hangingPunct="1">
        <a:lnSpc>
          <a:spcPct val="90000"/>
        </a:lnSpc>
        <a:spcBef>
          <a:spcPct val="0"/>
        </a:spcBef>
        <a:buNone/>
        <a:defRPr sz="25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2497" indent="-132497" algn="l" defTabSz="529984" rtl="0" eaLnBrk="1" latinLnBrk="0" hangingPunct="1">
        <a:lnSpc>
          <a:spcPct val="90000"/>
        </a:lnSpc>
        <a:spcBef>
          <a:spcPts val="580"/>
        </a:spcBef>
        <a:buFont typeface="Arial" panose="020B0604020202020204" pitchFamily="34" charset="0"/>
        <a:buChar char="•"/>
        <a:defRPr sz="1623" kern="1200">
          <a:solidFill>
            <a:schemeClr val="tx1"/>
          </a:solidFill>
          <a:latin typeface="+mn-lt"/>
          <a:ea typeface="+mn-ea"/>
          <a:cs typeface="+mn-cs"/>
        </a:defRPr>
      </a:lvl1pPr>
      <a:lvl2pPr marL="397489" indent="-132497" algn="l" defTabSz="529984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392" kern="1200">
          <a:solidFill>
            <a:schemeClr val="tx1"/>
          </a:solidFill>
          <a:latin typeface="+mn-lt"/>
          <a:ea typeface="+mn-ea"/>
          <a:cs typeface="+mn-cs"/>
        </a:defRPr>
      </a:lvl2pPr>
      <a:lvl3pPr marL="662480" indent="-132497" algn="l" defTabSz="529984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159" kern="1200">
          <a:solidFill>
            <a:schemeClr val="tx1"/>
          </a:solidFill>
          <a:latin typeface="+mn-lt"/>
          <a:ea typeface="+mn-ea"/>
          <a:cs typeface="+mn-cs"/>
        </a:defRPr>
      </a:lvl3pPr>
      <a:lvl4pPr marL="927473" indent="-132497" algn="l" defTabSz="529984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044" kern="1200">
          <a:solidFill>
            <a:schemeClr val="tx1"/>
          </a:solidFill>
          <a:latin typeface="+mn-lt"/>
          <a:ea typeface="+mn-ea"/>
          <a:cs typeface="+mn-cs"/>
        </a:defRPr>
      </a:lvl4pPr>
      <a:lvl5pPr marL="1192465" indent="-132497" algn="l" defTabSz="529984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044" kern="1200">
          <a:solidFill>
            <a:schemeClr val="tx1"/>
          </a:solidFill>
          <a:latin typeface="+mn-lt"/>
          <a:ea typeface="+mn-ea"/>
          <a:cs typeface="+mn-cs"/>
        </a:defRPr>
      </a:lvl5pPr>
      <a:lvl6pPr marL="1457457" indent="-132497" algn="l" defTabSz="529984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044" kern="1200">
          <a:solidFill>
            <a:schemeClr val="tx1"/>
          </a:solidFill>
          <a:latin typeface="+mn-lt"/>
          <a:ea typeface="+mn-ea"/>
          <a:cs typeface="+mn-cs"/>
        </a:defRPr>
      </a:lvl6pPr>
      <a:lvl7pPr marL="1722450" indent="-132497" algn="l" defTabSz="529984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044" kern="1200">
          <a:solidFill>
            <a:schemeClr val="tx1"/>
          </a:solidFill>
          <a:latin typeface="+mn-lt"/>
          <a:ea typeface="+mn-ea"/>
          <a:cs typeface="+mn-cs"/>
        </a:defRPr>
      </a:lvl7pPr>
      <a:lvl8pPr marL="1987442" indent="-132497" algn="l" defTabSz="529984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044" kern="1200">
          <a:solidFill>
            <a:schemeClr val="tx1"/>
          </a:solidFill>
          <a:latin typeface="+mn-lt"/>
          <a:ea typeface="+mn-ea"/>
          <a:cs typeface="+mn-cs"/>
        </a:defRPr>
      </a:lvl8pPr>
      <a:lvl9pPr marL="2252434" indent="-132497" algn="l" defTabSz="529984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04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29984" rtl="0" eaLnBrk="1" latinLnBrk="0" hangingPunct="1">
        <a:defRPr sz="1044" kern="1200">
          <a:solidFill>
            <a:schemeClr val="tx1"/>
          </a:solidFill>
          <a:latin typeface="+mn-lt"/>
          <a:ea typeface="+mn-ea"/>
          <a:cs typeface="+mn-cs"/>
        </a:defRPr>
      </a:lvl1pPr>
      <a:lvl2pPr marL="264992" algn="l" defTabSz="529984" rtl="0" eaLnBrk="1" latinLnBrk="0" hangingPunct="1">
        <a:defRPr sz="1044" kern="1200">
          <a:solidFill>
            <a:schemeClr val="tx1"/>
          </a:solidFill>
          <a:latin typeface="+mn-lt"/>
          <a:ea typeface="+mn-ea"/>
          <a:cs typeface="+mn-cs"/>
        </a:defRPr>
      </a:lvl2pPr>
      <a:lvl3pPr marL="529984" algn="l" defTabSz="529984" rtl="0" eaLnBrk="1" latinLnBrk="0" hangingPunct="1">
        <a:defRPr sz="1044" kern="1200">
          <a:solidFill>
            <a:schemeClr val="tx1"/>
          </a:solidFill>
          <a:latin typeface="+mn-lt"/>
          <a:ea typeface="+mn-ea"/>
          <a:cs typeface="+mn-cs"/>
        </a:defRPr>
      </a:lvl3pPr>
      <a:lvl4pPr marL="794977" algn="l" defTabSz="529984" rtl="0" eaLnBrk="1" latinLnBrk="0" hangingPunct="1">
        <a:defRPr sz="1044" kern="1200">
          <a:solidFill>
            <a:schemeClr val="tx1"/>
          </a:solidFill>
          <a:latin typeface="+mn-lt"/>
          <a:ea typeface="+mn-ea"/>
          <a:cs typeface="+mn-cs"/>
        </a:defRPr>
      </a:lvl4pPr>
      <a:lvl5pPr marL="1059969" algn="l" defTabSz="529984" rtl="0" eaLnBrk="1" latinLnBrk="0" hangingPunct="1">
        <a:defRPr sz="1044" kern="1200">
          <a:solidFill>
            <a:schemeClr val="tx1"/>
          </a:solidFill>
          <a:latin typeface="+mn-lt"/>
          <a:ea typeface="+mn-ea"/>
          <a:cs typeface="+mn-cs"/>
        </a:defRPr>
      </a:lvl5pPr>
      <a:lvl6pPr marL="1324962" algn="l" defTabSz="529984" rtl="0" eaLnBrk="1" latinLnBrk="0" hangingPunct="1">
        <a:defRPr sz="1044" kern="1200">
          <a:solidFill>
            <a:schemeClr val="tx1"/>
          </a:solidFill>
          <a:latin typeface="+mn-lt"/>
          <a:ea typeface="+mn-ea"/>
          <a:cs typeface="+mn-cs"/>
        </a:defRPr>
      </a:lvl6pPr>
      <a:lvl7pPr marL="1589953" algn="l" defTabSz="529984" rtl="0" eaLnBrk="1" latinLnBrk="0" hangingPunct="1">
        <a:defRPr sz="1044" kern="1200">
          <a:solidFill>
            <a:schemeClr val="tx1"/>
          </a:solidFill>
          <a:latin typeface="+mn-lt"/>
          <a:ea typeface="+mn-ea"/>
          <a:cs typeface="+mn-cs"/>
        </a:defRPr>
      </a:lvl7pPr>
      <a:lvl8pPr marL="1854945" algn="l" defTabSz="529984" rtl="0" eaLnBrk="1" latinLnBrk="0" hangingPunct="1">
        <a:defRPr sz="1044" kern="1200">
          <a:solidFill>
            <a:schemeClr val="tx1"/>
          </a:solidFill>
          <a:latin typeface="+mn-lt"/>
          <a:ea typeface="+mn-ea"/>
          <a:cs typeface="+mn-cs"/>
        </a:defRPr>
      </a:lvl8pPr>
      <a:lvl9pPr marL="2119939" algn="l" defTabSz="529984" rtl="0" eaLnBrk="1" latinLnBrk="0" hangingPunct="1">
        <a:defRPr sz="104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9" y="486837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9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7"/>
            <a:ext cx="1543050" cy="4868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7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2F1AE5-5947-40A3-8333-DBE836D81C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4" y="8475137"/>
            <a:ext cx="2314575" cy="4868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7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7"/>
            <a:ext cx="1543050" cy="4868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7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061BF5-0A3A-4F6E-AC9C-05FB240C08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325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665701" rtl="0" eaLnBrk="1" latinLnBrk="0" hangingPunct="1">
        <a:lnSpc>
          <a:spcPct val="90000"/>
        </a:lnSpc>
        <a:spcBef>
          <a:spcPct val="0"/>
        </a:spcBef>
        <a:buNone/>
        <a:defRPr sz="320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6425" indent="-166425" algn="l" defTabSz="665701" rtl="0" eaLnBrk="1" latinLnBrk="0" hangingPunct="1">
        <a:lnSpc>
          <a:spcPct val="90000"/>
        </a:lnSpc>
        <a:spcBef>
          <a:spcPts val="728"/>
        </a:spcBef>
        <a:buFont typeface="Arial" panose="020B0604020202020204" pitchFamily="34" charset="0"/>
        <a:buChar char="•"/>
        <a:defRPr sz="2038" kern="1200">
          <a:solidFill>
            <a:schemeClr val="tx1"/>
          </a:solidFill>
          <a:latin typeface="+mn-lt"/>
          <a:ea typeface="+mn-ea"/>
          <a:cs typeface="+mn-cs"/>
        </a:defRPr>
      </a:lvl1pPr>
      <a:lvl2pPr marL="499275" indent="-166425" algn="l" defTabSz="665701" rtl="0" eaLnBrk="1" latinLnBrk="0" hangingPunct="1">
        <a:lnSpc>
          <a:spcPct val="90000"/>
        </a:lnSpc>
        <a:spcBef>
          <a:spcPts val="364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2pPr>
      <a:lvl3pPr marL="832126" indent="-166425" algn="l" defTabSz="665701" rtl="0" eaLnBrk="1" latinLnBrk="0" hangingPunct="1">
        <a:lnSpc>
          <a:spcPct val="90000"/>
        </a:lnSpc>
        <a:spcBef>
          <a:spcPts val="364"/>
        </a:spcBef>
        <a:buFont typeface="Arial" panose="020B0604020202020204" pitchFamily="34" charset="0"/>
        <a:buChar char="•"/>
        <a:defRPr sz="1456" kern="1200">
          <a:solidFill>
            <a:schemeClr val="tx1"/>
          </a:solidFill>
          <a:latin typeface="+mn-lt"/>
          <a:ea typeface="+mn-ea"/>
          <a:cs typeface="+mn-cs"/>
        </a:defRPr>
      </a:lvl3pPr>
      <a:lvl4pPr marL="1164975" indent="-166425" algn="l" defTabSz="665701" rtl="0" eaLnBrk="1" latinLnBrk="0" hangingPunct="1">
        <a:lnSpc>
          <a:spcPct val="90000"/>
        </a:lnSpc>
        <a:spcBef>
          <a:spcPts val="364"/>
        </a:spcBef>
        <a:buFont typeface="Arial" panose="020B0604020202020204" pitchFamily="34" charset="0"/>
        <a:buChar char="•"/>
        <a:defRPr sz="1310" kern="1200">
          <a:solidFill>
            <a:schemeClr val="tx1"/>
          </a:solidFill>
          <a:latin typeface="+mn-lt"/>
          <a:ea typeface="+mn-ea"/>
          <a:cs typeface="+mn-cs"/>
        </a:defRPr>
      </a:lvl4pPr>
      <a:lvl5pPr marL="1497825" indent="-166425" algn="l" defTabSz="665701" rtl="0" eaLnBrk="1" latinLnBrk="0" hangingPunct="1">
        <a:lnSpc>
          <a:spcPct val="90000"/>
        </a:lnSpc>
        <a:spcBef>
          <a:spcPts val="364"/>
        </a:spcBef>
        <a:buFont typeface="Arial" panose="020B0604020202020204" pitchFamily="34" charset="0"/>
        <a:buChar char="•"/>
        <a:defRPr sz="1310" kern="1200">
          <a:solidFill>
            <a:schemeClr val="tx1"/>
          </a:solidFill>
          <a:latin typeface="+mn-lt"/>
          <a:ea typeface="+mn-ea"/>
          <a:cs typeface="+mn-cs"/>
        </a:defRPr>
      </a:lvl5pPr>
      <a:lvl6pPr marL="1830676" indent="-166425" algn="l" defTabSz="665701" rtl="0" eaLnBrk="1" latinLnBrk="0" hangingPunct="1">
        <a:lnSpc>
          <a:spcPct val="90000"/>
        </a:lnSpc>
        <a:spcBef>
          <a:spcPts val="364"/>
        </a:spcBef>
        <a:buFont typeface="Arial" panose="020B0604020202020204" pitchFamily="34" charset="0"/>
        <a:buChar char="•"/>
        <a:defRPr sz="1310" kern="1200">
          <a:solidFill>
            <a:schemeClr val="tx1"/>
          </a:solidFill>
          <a:latin typeface="+mn-lt"/>
          <a:ea typeface="+mn-ea"/>
          <a:cs typeface="+mn-cs"/>
        </a:defRPr>
      </a:lvl6pPr>
      <a:lvl7pPr marL="2163527" indent="-166425" algn="l" defTabSz="665701" rtl="0" eaLnBrk="1" latinLnBrk="0" hangingPunct="1">
        <a:lnSpc>
          <a:spcPct val="90000"/>
        </a:lnSpc>
        <a:spcBef>
          <a:spcPts val="364"/>
        </a:spcBef>
        <a:buFont typeface="Arial" panose="020B0604020202020204" pitchFamily="34" charset="0"/>
        <a:buChar char="•"/>
        <a:defRPr sz="131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77" indent="-166425" algn="l" defTabSz="665701" rtl="0" eaLnBrk="1" latinLnBrk="0" hangingPunct="1">
        <a:lnSpc>
          <a:spcPct val="90000"/>
        </a:lnSpc>
        <a:spcBef>
          <a:spcPts val="364"/>
        </a:spcBef>
        <a:buFont typeface="Arial" panose="020B0604020202020204" pitchFamily="34" charset="0"/>
        <a:buChar char="•"/>
        <a:defRPr sz="1310" kern="1200">
          <a:solidFill>
            <a:schemeClr val="tx1"/>
          </a:solidFill>
          <a:latin typeface="+mn-lt"/>
          <a:ea typeface="+mn-ea"/>
          <a:cs typeface="+mn-cs"/>
        </a:defRPr>
      </a:lvl8pPr>
      <a:lvl9pPr marL="2829227" indent="-166425" algn="l" defTabSz="665701" rtl="0" eaLnBrk="1" latinLnBrk="0" hangingPunct="1">
        <a:lnSpc>
          <a:spcPct val="90000"/>
        </a:lnSpc>
        <a:spcBef>
          <a:spcPts val="364"/>
        </a:spcBef>
        <a:buFont typeface="Arial" panose="020B0604020202020204" pitchFamily="34" charset="0"/>
        <a:buChar char="•"/>
        <a:defRPr sz="131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65701" rtl="0" eaLnBrk="1" latinLnBrk="0" hangingPunct="1">
        <a:defRPr sz="1310" kern="1200">
          <a:solidFill>
            <a:schemeClr val="tx1"/>
          </a:solidFill>
          <a:latin typeface="+mn-lt"/>
          <a:ea typeface="+mn-ea"/>
          <a:cs typeface="+mn-cs"/>
        </a:defRPr>
      </a:lvl1pPr>
      <a:lvl2pPr marL="332850" algn="l" defTabSz="665701" rtl="0" eaLnBrk="1" latinLnBrk="0" hangingPunct="1">
        <a:defRPr sz="1310" kern="1200">
          <a:solidFill>
            <a:schemeClr val="tx1"/>
          </a:solidFill>
          <a:latin typeface="+mn-lt"/>
          <a:ea typeface="+mn-ea"/>
          <a:cs typeface="+mn-cs"/>
        </a:defRPr>
      </a:lvl2pPr>
      <a:lvl3pPr marL="665701" algn="l" defTabSz="665701" rtl="0" eaLnBrk="1" latinLnBrk="0" hangingPunct="1">
        <a:defRPr sz="1310" kern="1200">
          <a:solidFill>
            <a:schemeClr val="tx1"/>
          </a:solidFill>
          <a:latin typeface="+mn-lt"/>
          <a:ea typeface="+mn-ea"/>
          <a:cs typeface="+mn-cs"/>
        </a:defRPr>
      </a:lvl3pPr>
      <a:lvl4pPr marL="998551" algn="l" defTabSz="665701" rtl="0" eaLnBrk="1" latinLnBrk="0" hangingPunct="1">
        <a:defRPr sz="1310" kern="1200">
          <a:solidFill>
            <a:schemeClr val="tx1"/>
          </a:solidFill>
          <a:latin typeface="+mn-lt"/>
          <a:ea typeface="+mn-ea"/>
          <a:cs typeface="+mn-cs"/>
        </a:defRPr>
      </a:lvl4pPr>
      <a:lvl5pPr marL="1331400" algn="l" defTabSz="665701" rtl="0" eaLnBrk="1" latinLnBrk="0" hangingPunct="1">
        <a:defRPr sz="1310" kern="1200">
          <a:solidFill>
            <a:schemeClr val="tx1"/>
          </a:solidFill>
          <a:latin typeface="+mn-lt"/>
          <a:ea typeface="+mn-ea"/>
          <a:cs typeface="+mn-cs"/>
        </a:defRPr>
      </a:lvl5pPr>
      <a:lvl6pPr marL="1664251" algn="l" defTabSz="665701" rtl="0" eaLnBrk="1" latinLnBrk="0" hangingPunct="1">
        <a:defRPr sz="1310" kern="1200">
          <a:solidFill>
            <a:schemeClr val="tx1"/>
          </a:solidFill>
          <a:latin typeface="+mn-lt"/>
          <a:ea typeface="+mn-ea"/>
          <a:cs typeface="+mn-cs"/>
        </a:defRPr>
      </a:lvl6pPr>
      <a:lvl7pPr marL="1997102" algn="l" defTabSz="665701" rtl="0" eaLnBrk="1" latinLnBrk="0" hangingPunct="1">
        <a:defRPr sz="1310" kern="1200">
          <a:solidFill>
            <a:schemeClr val="tx1"/>
          </a:solidFill>
          <a:latin typeface="+mn-lt"/>
          <a:ea typeface="+mn-ea"/>
          <a:cs typeface="+mn-cs"/>
        </a:defRPr>
      </a:lvl7pPr>
      <a:lvl8pPr marL="2329952" algn="l" defTabSz="665701" rtl="0" eaLnBrk="1" latinLnBrk="0" hangingPunct="1">
        <a:defRPr sz="1310" kern="1200">
          <a:solidFill>
            <a:schemeClr val="tx1"/>
          </a:solidFill>
          <a:latin typeface="+mn-lt"/>
          <a:ea typeface="+mn-ea"/>
          <a:cs typeface="+mn-cs"/>
        </a:defRPr>
      </a:lvl8pPr>
      <a:lvl9pPr marL="2662802" algn="l" defTabSz="665701" rtl="0" eaLnBrk="1" latinLnBrk="0" hangingPunct="1">
        <a:defRPr sz="131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9" y="486837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9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7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64B875-5A54-49A5-B794-514874AAF73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4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7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7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DDC7B3-7ECF-4166-9570-1EC2E0A79D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520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sldNum="0" hdr="0" ftr="0" dt="0"/>
  <p:txStyles>
    <p:titleStyle>
      <a:lvl1pPr algn="l" defTabSz="665665" rtl="0" eaLnBrk="1" latinLnBrk="0" hangingPunct="1">
        <a:lnSpc>
          <a:spcPct val="90000"/>
        </a:lnSpc>
        <a:spcBef>
          <a:spcPct val="0"/>
        </a:spcBef>
        <a:buNone/>
        <a:defRPr sz="320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6416" indent="-166416" algn="l" defTabSz="665665" rtl="0" eaLnBrk="1" latinLnBrk="0" hangingPunct="1">
        <a:lnSpc>
          <a:spcPct val="90000"/>
        </a:lnSpc>
        <a:spcBef>
          <a:spcPts val="728"/>
        </a:spcBef>
        <a:buFont typeface="Arial" panose="020B0604020202020204" pitchFamily="34" charset="0"/>
        <a:buChar char="•"/>
        <a:defRPr sz="2038" kern="1200">
          <a:solidFill>
            <a:schemeClr val="tx1"/>
          </a:solidFill>
          <a:latin typeface="+mn-lt"/>
          <a:ea typeface="+mn-ea"/>
          <a:cs typeface="+mn-cs"/>
        </a:defRPr>
      </a:lvl1pPr>
      <a:lvl2pPr marL="499249" indent="-166416" algn="l" defTabSz="665665" rtl="0" eaLnBrk="1" latinLnBrk="0" hangingPunct="1">
        <a:lnSpc>
          <a:spcPct val="90000"/>
        </a:lnSpc>
        <a:spcBef>
          <a:spcPts val="364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2pPr>
      <a:lvl3pPr marL="832081" indent="-166416" algn="l" defTabSz="665665" rtl="0" eaLnBrk="1" latinLnBrk="0" hangingPunct="1">
        <a:lnSpc>
          <a:spcPct val="90000"/>
        </a:lnSpc>
        <a:spcBef>
          <a:spcPts val="364"/>
        </a:spcBef>
        <a:buFont typeface="Arial" panose="020B0604020202020204" pitchFamily="34" charset="0"/>
        <a:buChar char="•"/>
        <a:defRPr sz="1456" kern="1200">
          <a:solidFill>
            <a:schemeClr val="tx1"/>
          </a:solidFill>
          <a:latin typeface="+mn-lt"/>
          <a:ea typeface="+mn-ea"/>
          <a:cs typeface="+mn-cs"/>
        </a:defRPr>
      </a:lvl3pPr>
      <a:lvl4pPr marL="1164914" indent="-166416" algn="l" defTabSz="665665" rtl="0" eaLnBrk="1" latinLnBrk="0" hangingPunct="1">
        <a:lnSpc>
          <a:spcPct val="90000"/>
        </a:lnSpc>
        <a:spcBef>
          <a:spcPts val="364"/>
        </a:spcBef>
        <a:buFont typeface="Arial" panose="020B0604020202020204" pitchFamily="34" charset="0"/>
        <a:buChar char="•"/>
        <a:defRPr sz="1310" kern="1200">
          <a:solidFill>
            <a:schemeClr val="tx1"/>
          </a:solidFill>
          <a:latin typeface="+mn-lt"/>
          <a:ea typeface="+mn-ea"/>
          <a:cs typeface="+mn-cs"/>
        </a:defRPr>
      </a:lvl4pPr>
      <a:lvl5pPr marL="1497746" indent="-166416" algn="l" defTabSz="665665" rtl="0" eaLnBrk="1" latinLnBrk="0" hangingPunct="1">
        <a:lnSpc>
          <a:spcPct val="90000"/>
        </a:lnSpc>
        <a:spcBef>
          <a:spcPts val="364"/>
        </a:spcBef>
        <a:buFont typeface="Arial" panose="020B0604020202020204" pitchFamily="34" charset="0"/>
        <a:buChar char="•"/>
        <a:defRPr sz="1310" kern="1200">
          <a:solidFill>
            <a:schemeClr val="tx1"/>
          </a:solidFill>
          <a:latin typeface="+mn-lt"/>
          <a:ea typeface="+mn-ea"/>
          <a:cs typeface="+mn-cs"/>
        </a:defRPr>
      </a:lvl5pPr>
      <a:lvl6pPr marL="1830579" indent="-166416" algn="l" defTabSz="665665" rtl="0" eaLnBrk="1" latinLnBrk="0" hangingPunct="1">
        <a:lnSpc>
          <a:spcPct val="90000"/>
        </a:lnSpc>
        <a:spcBef>
          <a:spcPts val="364"/>
        </a:spcBef>
        <a:buFont typeface="Arial" panose="020B0604020202020204" pitchFamily="34" charset="0"/>
        <a:buChar char="•"/>
        <a:defRPr sz="1310" kern="1200">
          <a:solidFill>
            <a:schemeClr val="tx1"/>
          </a:solidFill>
          <a:latin typeface="+mn-lt"/>
          <a:ea typeface="+mn-ea"/>
          <a:cs typeface="+mn-cs"/>
        </a:defRPr>
      </a:lvl6pPr>
      <a:lvl7pPr marL="2163411" indent="-166416" algn="l" defTabSz="665665" rtl="0" eaLnBrk="1" latinLnBrk="0" hangingPunct="1">
        <a:lnSpc>
          <a:spcPct val="90000"/>
        </a:lnSpc>
        <a:spcBef>
          <a:spcPts val="364"/>
        </a:spcBef>
        <a:buFont typeface="Arial" panose="020B0604020202020204" pitchFamily="34" charset="0"/>
        <a:buChar char="•"/>
        <a:defRPr sz="1310" kern="1200">
          <a:solidFill>
            <a:schemeClr val="tx1"/>
          </a:solidFill>
          <a:latin typeface="+mn-lt"/>
          <a:ea typeface="+mn-ea"/>
          <a:cs typeface="+mn-cs"/>
        </a:defRPr>
      </a:lvl7pPr>
      <a:lvl8pPr marL="2496243" indent="-166416" algn="l" defTabSz="665665" rtl="0" eaLnBrk="1" latinLnBrk="0" hangingPunct="1">
        <a:lnSpc>
          <a:spcPct val="90000"/>
        </a:lnSpc>
        <a:spcBef>
          <a:spcPts val="364"/>
        </a:spcBef>
        <a:buFont typeface="Arial" panose="020B0604020202020204" pitchFamily="34" charset="0"/>
        <a:buChar char="•"/>
        <a:defRPr sz="1310" kern="1200">
          <a:solidFill>
            <a:schemeClr val="tx1"/>
          </a:solidFill>
          <a:latin typeface="+mn-lt"/>
          <a:ea typeface="+mn-ea"/>
          <a:cs typeface="+mn-cs"/>
        </a:defRPr>
      </a:lvl8pPr>
      <a:lvl9pPr marL="2829076" indent="-166416" algn="l" defTabSz="665665" rtl="0" eaLnBrk="1" latinLnBrk="0" hangingPunct="1">
        <a:lnSpc>
          <a:spcPct val="90000"/>
        </a:lnSpc>
        <a:spcBef>
          <a:spcPts val="364"/>
        </a:spcBef>
        <a:buFont typeface="Arial" panose="020B0604020202020204" pitchFamily="34" charset="0"/>
        <a:buChar char="•"/>
        <a:defRPr sz="131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65665" rtl="0" eaLnBrk="1" latinLnBrk="0" hangingPunct="1">
        <a:defRPr sz="1310" kern="1200">
          <a:solidFill>
            <a:schemeClr val="tx1"/>
          </a:solidFill>
          <a:latin typeface="+mn-lt"/>
          <a:ea typeface="+mn-ea"/>
          <a:cs typeface="+mn-cs"/>
        </a:defRPr>
      </a:lvl1pPr>
      <a:lvl2pPr marL="332832" algn="l" defTabSz="665665" rtl="0" eaLnBrk="1" latinLnBrk="0" hangingPunct="1">
        <a:defRPr sz="1310" kern="1200">
          <a:solidFill>
            <a:schemeClr val="tx1"/>
          </a:solidFill>
          <a:latin typeface="+mn-lt"/>
          <a:ea typeface="+mn-ea"/>
          <a:cs typeface="+mn-cs"/>
        </a:defRPr>
      </a:lvl2pPr>
      <a:lvl3pPr marL="665665" algn="l" defTabSz="665665" rtl="0" eaLnBrk="1" latinLnBrk="0" hangingPunct="1">
        <a:defRPr sz="1310" kern="1200">
          <a:solidFill>
            <a:schemeClr val="tx1"/>
          </a:solidFill>
          <a:latin typeface="+mn-lt"/>
          <a:ea typeface="+mn-ea"/>
          <a:cs typeface="+mn-cs"/>
        </a:defRPr>
      </a:lvl3pPr>
      <a:lvl4pPr marL="998497" algn="l" defTabSz="665665" rtl="0" eaLnBrk="1" latinLnBrk="0" hangingPunct="1">
        <a:defRPr sz="1310" kern="1200">
          <a:solidFill>
            <a:schemeClr val="tx1"/>
          </a:solidFill>
          <a:latin typeface="+mn-lt"/>
          <a:ea typeface="+mn-ea"/>
          <a:cs typeface="+mn-cs"/>
        </a:defRPr>
      </a:lvl4pPr>
      <a:lvl5pPr marL="1331330" algn="l" defTabSz="665665" rtl="0" eaLnBrk="1" latinLnBrk="0" hangingPunct="1">
        <a:defRPr sz="1310" kern="1200">
          <a:solidFill>
            <a:schemeClr val="tx1"/>
          </a:solidFill>
          <a:latin typeface="+mn-lt"/>
          <a:ea typeface="+mn-ea"/>
          <a:cs typeface="+mn-cs"/>
        </a:defRPr>
      </a:lvl5pPr>
      <a:lvl6pPr marL="1664162" algn="l" defTabSz="665665" rtl="0" eaLnBrk="1" latinLnBrk="0" hangingPunct="1">
        <a:defRPr sz="1310" kern="1200">
          <a:solidFill>
            <a:schemeClr val="tx1"/>
          </a:solidFill>
          <a:latin typeface="+mn-lt"/>
          <a:ea typeface="+mn-ea"/>
          <a:cs typeface="+mn-cs"/>
        </a:defRPr>
      </a:lvl6pPr>
      <a:lvl7pPr marL="1996995" algn="l" defTabSz="665665" rtl="0" eaLnBrk="1" latinLnBrk="0" hangingPunct="1">
        <a:defRPr sz="1310" kern="1200">
          <a:solidFill>
            <a:schemeClr val="tx1"/>
          </a:solidFill>
          <a:latin typeface="+mn-lt"/>
          <a:ea typeface="+mn-ea"/>
          <a:cs typeface="+mn-cs"/>
        </a:defRPr>
      </a:lvl7pPr>
      <a:lvl8pPr marL="2329827" algn="l" defTabSz="665665" rtl="0" eaLnBrk="1" latinLnBrk="0" hangingPunct="1">
        <a:defRPr sz="1310" kern="1200">
          <a:solidFill>
            <a:schemeClr val="tx1"/>
          </a:solidFill>
          <a:latin typeface="+mn-lt"/>
          <a:ea typeface="+mn-ea"/>
          <a:cs typeface="+mn-cs"/>
        </a:defRPr>
      </a:lvl8pPr>
      <a:lvl9pPr marL="2662660" algn="l" defTabSz="665665" rtl="0" eaLnBrk="1" latinLnBrk="0" hangingPunct="1">
        <a:defRPr sz="131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4.wdp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12" Type="http://schemas.openxmlformats.org/officeDocument/2006/relationships/image" Target="../media/image8.png"/><Relationship Id="rId17" Type="http://schemas.openxmlformats.org/officeDocument/2006/relationships/image" Target="../media/image11.png"/><Relationship Id="rId2" Type="http://schemas.openxmlformats.org/officeDocument/2006/relationships/image" Target="../media/image1.jpeg"/><Relationship Id="rId16" Type="http://schemas.microsoft.com/office/2007/relationships/hdphoto" Target="../media/hdphoto5.wdp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.png"/><Relationship Id="rId11" Type="http://schemas.microsoft.com/office/2007/relationships/hdphoto" Target="../media/hdphoto3.wdp"/><Relationship Id="rId5" Type="http://schemas.openxmlformats.org/officeDocument/2006/relationships/image" Target="../media/image3.png"/><Relationship Id="rId15" Type="http://schemas.openxmlformats.org/officeDocument/2006/relationships/image" Target="../media/image10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eacherspayteachers.com/Product/Theme-Central-Message-In-Literature-Common-Core-Toolkit-for-RL32-RL42-RL52-1930069" TargetMode="External"/><Relationship Id="rId13" Type="http://schemas.openxmlformats.org/officeDocument/2006/relationships/image" Target="../media/image85.jpeg"/><Relationship Id="rId18" Type="http://schemas.openxmlformats.org/officeDocument/2006/relationships/hyperlink" Target="https://teachingwithintentionality.com/" TargetMode="External"/><Relationship Id="rId3" Type="http://schemas.openxmlformats.org/officeDocument/2006/relationships/hyperlink" Target="mailto:tcaltman@windstream.net" TargetMode="External"/><Relationship Id="rId21" Type="http://schemas.openxmlformats.org/officeDocument/2006/relationships/image" Target="../media/image90.png"/><Relationship Id="rId7" Type="http://schemas.openxmlformats.org/officeDocument/2006/relationships/image" Target="../media/image82.png"/><Relationship Id="rId12" Type="http://schemas.openxmlformats.org/officeDocument/2006/relationships/hyperlink" Target="https://www.teacherspayteachers.com/Product/Character-Traits-Feelings-Motives-3rd-Grade-RL33-1930033" TargetMode="External"/><Relationship Id="rId17" Type="http://schemas.openxmlformats.org/officeDocument/2006/relationships/image" Target="../media/image87.png"/><Relationship Id="rId2" Type="http://schemas.openxmlformats.org/officeDocument/2006/relationships/image" Target="../media/image80.png"/><Relationship Id="rId16" Type="http://schemas.openxmlformats.org/officeDocument/2006/relationships/hyperlink" Target="https://www.teacherspayteachers.com/Product/Nonfiction-Text-Structures-3rd-Grade-RI38-4th-Grade-RI45-5th-Grade-RI55-2593903" TargetMode="External"/><Relationship Id="rId20" Type="http://schemas.openxmlformats.org/officeDocument/2006/relationships/image" Target="../media/image89.png"/><Relationship Id="rId1" Type="http://schemas.openxmlformats.org/officeDocument/2006/relationships/slideLayout" Target="../slideLayouts/slideLayout40.xml"/><Relationship Id="rId6" Type="http://schemas.openxmlformats.org/officeDocument/2006/relationships/hyperlink" Target="https://www.teacherspayteachers.com/Product/Fairy-Tale-BUNDLE-3rd-4th-Grade-RL32-RL33-RL42-RL43-2222816" TargetMode="External"/><Relationship Id="rId11" Type="http://schemas.openxmlformats.org/officeDocument/2006/relationships/image" Target="../media/image84.png"/><Relationship Id="rId5" Type="http://schemas.openxmlformats.org/officeDocument/2006/relationships/image" Target="../media/image81.png"/><Relationship Id="rId15" Type="http://schemas.openxmlformats.org/officeDocument/2006/relationships/image" Target="../media/image86.png"/><Relationship Id="rId10" Type="http://schemas.openxmlformats.org/officeDocument/2006/relationships/hyperlink" Target="https://www.teacherspayteachers.com/Product/Reading-Comprehension-BUNDLE-2118391" TargetMode="External"/><Relationship Id="rId19" Type="http://schemas.openxmlformats.org/officeDocument/2006/relationships/image" Target="../media/image88.png"/><Relationship Id="rId4" Type="http://schemas.openxmlformats.org/officeDocument/2006/relationships/hyperlink" Target="https://www.teacherspayteachers.com/Store/Cherie-Marie" TargetMode="External"/><Relationship Id="rId9" Type="http://schemas.openxmlformats.org/officeDocument/2006/relationships/image" Target="../media/image83.jpeg"/><Relationship Id="rId14" Type="http://schemas.openxmlformats.org/officeDocument/2006/relationships/hyperlink" Target="https://www.teacherspayteachers.com/Product/Fable-Flip-Book-BUNDLE-2296928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6.wdp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microsoft.com/office/2007/relationships/hdphoto" Target="../media/hdphoto6.wdp"/><Relationship Id="rId21" Type="http://schemas.openxmlformats.org/officeDocument/2006/relationships/image" Target="../media/image39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image" Target="../media/image17.png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4" Type="http://schemas.openxmlformats.org/officeDocument/2006/relationships/image" Target="../media/image18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Relationship Id="rId22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26" Type="http://schemas.openxmlformats.org/officeDocument/2006/relationships/image" Target="../media/image62.png"/><Relationship Id="rId39" Type="http://schemas.openxmlformats.org/officeDocument/2006/relationships/image" Target="../media/image75.png"/><Relationship Id="rId3" Type="http://schemas.microsoft.com/office/2007/relationships/hdphoto" Target="../media/hdphoto6.wdp"/><Relationship Id="rId21" Type="http://schemas.openxmlformats.org/officeDocument/2006/relationships/image" Target="../media/image57.png"/><Relationship Id="rId34" Type="http://schemas.openxmlformats.org/officeDocument/2006/relationships/image" Target="../media/image70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5" Type="http://schemas.openxmlformats.org/officeDocument/2006/relationships/image" Target="../media/image61.png"/><Relationship Id="rId33" Type="http://schemas.openxmlformats.org/officeDocument/2006/relationships/image" Target="../media/image69.png"/><Relationship Id="rId38" Type="http://schemas.openxmlformats.org/officeDocument/2006/relationships/image" Target="../media/image74.png"/><Relationship Id="rId2" Type="http://schemas.openxmlformats.org/officeDocument/2006/relationships/image" Target="../media/image17.png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29" Type="http://schemas.openxmlformats.org/officeDocument/2006/relationships/image" Target="../media/image6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24" Type="http://schemas.openxmlformats.org/officeDocument/2006/relationships/image" Target="../media/image60.png"/><Relationship Id="rId32" Type="http://schemas.openxmlformats.org/officeDocument/2006/relationships/image" Target="../media/image68.PNG"/><Relationship Id="rId37" Type="http://schemas.openxmlformats.org/officeDocument/2006/relationships/image" Target="../media/image73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23" Type="http://schemas.openxmlformats.org/officeDocument/2006/relationships/image" Target="../media/image59.png"/><Relationship Id="rId28" Type="http://schemas.openxmlformats.org/officeDocument/2006/relationships/image" Target="../media/image64.png"/><Relationship Id="rId36" Type="http://schemas.openxmlformats.org/officeDocument/2006/relationships/image" Target="../media/image72.pn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31" Type="http://schemas.openxmlformats.org/officeDocument/2006/relationships/image" Target="../media/image67.PNG"/><Relationship Id="rId4" Type="http://schemas.openxmlformats.org/officeDocument/2006/relationships/image" Target="../media/image18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Relationship Id="rId22" Type="http://schemas.openxmlformats.org/officeDocument/2006/relationships/image" Target="../media/image58.png"/><Relationship Id="rId27" Type="http://schemas.openxmlformats.org/officeDocument/2006/relationships/image" Target="../media/image63.png"/><Relationship Id="rId30" Type="http://schemas.openxmlformats.org/officeDocument/2006/relationships/image" Target="../media/image66.png"/><Relationship Id="rId35" Type="http://schemas.openxmlformats.org/officeDocument/2006/relationships/image" Target="../media/image7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4" b="29876"/>
          <a:stretch/>
        </p:blipFill>
        <p:spPr>
          <a:xfrm>
            <a:off x="55978" y="110531"/>
            <a:ext cx="6739956" cy="3093110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55978" y="110531"/>
            <a:ext cx="833761" cy="8917913"/>
          </a:xfrm>
          <a:prstGeom prst="rect">
            <a:avLst/>
          </a:prstGeom>
          <a:solidFill>
            <a:srgbClr val="9B0C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7296">
              <a:defRPr/>
            </a:pPr>
            <a:endParaRPr lang="en-US" sz="1688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/>
          <p:cNvSpPr/>
          <p:nvPr/>
        </p:nvSpPr>
        <p:spPr>
          <a:xfrm rot="16200000">
            <a:off x="-3638474" y="3991860"/>
            <a:ext cx="8184142" cy="1174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57296">
              <a:defRPr/>
            </a:pPr>
            <a:r>
              <a:rPr lang="en-US" sz="7032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tic SC" panose="00000500000000000000" pitchFamily="2" charset="-79"/>
                <a:ea typeface="HelloIHeartYou" panose="02000603000000000000" pitchFamily="2" charset="0"/>
                <a:cs typeface="Amatic SC" panose="00000500000000000000" pitchFamily="2" charset="-79"/>
              </a:rPr>
              <a:t>POINT  OF  VIEW  &amp;  PERSPECTIVE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8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11" b="39210"/>
          <a:stretch/>
        </p:blipFill>
        <p:spPr>
          <a:xfrm>
            <a:off x="963989" y="3297880"/>
            <a:ext cx="3149899" cy="2287019"/>
          </a:xfrm>
          <a:prstGeom prst="rect">
            <a:avLst/>
          </a:prstGeom>
          <a:ln w="50800">
            <a:solidFill>
              <a:schemeClr val="dk1">
                <a:shade val="50000"/>
              </a:schemeClr>
            </a:solidFill>
          </a:ln>
        </p:spPr>
      </p:pic>
      <p:sp>
        <p:nvSpPr>
          <p:cNvPr id="57" name="TextBox 56"/>
          <p:cNvSpPr txBox="1"/>
          <p:nvPr/>
        </p:nvSpPr>
        <p:spPr>
          <a:xfrm>
            <a:off x="4955014" y="7700973"/>
            <a:ext cx="2324794" cy="2318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57296">
              <a:defRPr/>
            </a:pPr>
            <a:endParaRPr lang="en-US" sz="1032" b="1" dirty="0">
              <a:solidFill>
                <a:prstClr val="black"/>
              </a:solidFill>
              <a:latin typeface="HelloFirstieSquisht" panose="02000603000000000000" pitchFamily="2" charset="0"/>
              <a:ea typeface="HelloFirstieSquisht" panose="02000603000000000000" pitchFamily="2" charset="0"/>
            </a:endParaRPr>
          </a:p>
          <a:p>
            <a:pPr algn="ctr" defTabSz="857296">
              <a:defRPr/>
            </a:pPr>
            <a:r>
              <a:rPr lang="en-US" sz="353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Amatic SC" panose="00000500000000000000" pitchFamily="2" charset="-79"/>
                <a:ea typeface="HelloFirstieSquisht" panose="02000603000000000000" pitchFamily="2" charset="0"/>
                <a:cs typeface="Amatic SC" panose="00000500000000000000" pitchFamily="2" charset="-79"/>
              </a:rPr>
              <a:t>Grades </a:t>
            </a:r>
          </a:p>
          <a:p>
            <a:pPr algn="ctr" defTabSz="857296">
              <a:defRPr/>
            </a:pPr>
            <a:r>
              <a:rPr lang="en-US" sz="353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Amatic SC" panose="00000500000000000000" pitchFamily="2" charset="-79"/>
                <a:ea typeface="HelloFirstieSquisht" panose="02000603000000000000" pitchFamily="2" charset="0"/>
                <a:cs typeface="Amatic SC" panose="00000500000000000000" pitchFamily="2" charset="-79"/>
              </a:rPr>
              <a:t>3</a:t>
            </a:r>
            <a:r>
              <a:rPr lang="en-US" sz="3530" baseline="30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Amatic SC" panose="00000500000000000000" pitchFamily="2" charset="-79"/>
                <a:ea typeface="HelloFirstieSquisht" panose="02000603000000000000" pitchFamily="2" charset="0"/>
                <a:cs typeface="Amatic SC" panose="00000500000000000000" pitchFamily="2" charset="-79"/>
              </a:rPr>
              <a:t>rd</a:t>
            </a:r>
            <a:r>
              <a:rPr lang="en-US" sz="353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Amatic SC" panose="00000500000000000000" pitchFamily="2" charset="-79"/>
                <a:ea typeface="HelloFirstieSquisht" panose="02000603000000000000" pitchFamily="2" charset="0"/>
                <a:cs typeface="Amatic SC" panose="00000500000000000000" pitchFamily="2" charset="-79"/>
              </a:rPr>
              <a:t> – 5</a:t>
            </a:r>
            <a:r>
              <a:rPr lang="en-US" sz="3530" baseline="30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Amatic SC" panose="00000500000000000000" pitchFamily="2" charset="-79"/>
                <a:ea typeface="HelloFirstieSquisht" panose="02000603000000000000" pitchFamily="2" charset="0"/>
                <a:cs typeface="Amatic SC" panose="00000500000000000000" pitchFamily="2" charset="-79"/>
              </a:rPr>
              <a:t>th</a:t>
            </a:r>
            <a:r>
              <a:rPr lang="en-US" sz="353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Amatic SC" panose="00000500000000000000" pitchFamily="2" charset="-79"/>
                <a:ea typeface="HelloFirstieSquisht" panose="02000603000000000000" pitchFamily="2" charset="0"/>
                <a:cs typeface="Amatic SC" panose="00000500000000000000" pitchFamily="2" charset="-79"/>
              </a:rPr>
              <a:t> </a:t>
            </a:r>
          </a:p>
          <a:p>
            <a:pPr defTabSz="857296">
              <a:defRPr/>
            </a:pPr>
            <a:endParaRPr lang="en-US" sz="3750" b="1" spc="-140" dirty="0">
              <a:solidFill>
                <a:prstClr val="black"/>
              </a:solidFill>
              <a:latin typeface="Amatic SC" panose="00000500000000000000" pitchFamily="2" charset="-79"/>
              <a:ea typeface="HelloFirstieSquisht" panose="02000603000000000000" pitchFamily="2" charset="0"/>
              <a:cs typeface="Amatic SC" panose="00000500000000000000" pitchFamily="2" charset="-79"/>
            </a:endParaRPr>
          </a:p>
          <a:p>
            <a:pPr defTabSz="857296">
              <a:defRPr/>
            </a:pPr>
            <a:endParaRPr lang="en-US" sz="2625" dirty="0">
              <a:solidFill>
                <a:prstClr val="black"/>
              </a:solidFill>
              <a:latin typeface="HelloFirstieSquisht" panose="02000603000000000000" pitchFamily="2" charset="0"/>
              <a:ea typeface="HelloFirstieSquisht" panose="02000603000000000000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033429" y="3007668"/>
            <a:ext cx="2896321" cy="893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6867">
              <a:defRPr/>
            </a:pPr>
            <a:endParaRPr lang="en-US" sz="971" b="1" dirty="0">
              <a:solidFill>
                <a:prstClr val="black"/>
              </a:solidFill>
              <a:latin typeface="HelloFirstieSquisht" panose="02000603000000000000" pitchFamily="2" charset="0"/>
              <a:ea typeface="HelloFirstieSquisht" panose="02000603000000000000" pitchFamily="2" charset="0"/>
            </a:endParaRPr>
          </a:p>
          <a:p>
            <a:pPr algn="ctr" defTabSz="806867">
              <a:defRPr/>
            </a:pPr>
            <a:r>
              <a:rPr lang="en-US" sz="4236" b="1" spc="-265" dirty="0">
                <a:solidFill>
                  <a:prstClr val="black"/>
                </a:solidFill>
                <a:latin typeface="Amatic SC" panose="00000500000000000000" pitchFamily="2" charset="-79"/>
                <a:ea typeface="HelloFirstieSquisht" panose="02000603000000000000" pitchFamily="2" charset="0"/>
                <a:cs typeface="Amatic SC" panose="00000500000000000000" pitchFamily="2" charset="-79"/>
              </a:rPr>
              <a:t>OVER  </a:t>
            </a:r>
            <a:r>
              <a:rPr lang="en-US" sz="4236" b="1" dirty="0">
                <a:solidFill>
                  <a:prstClr val="black"/>
                </a:solidFill>
                <a:latin typeface="bromello" panose="03060900000000020004" pitchFamily="66" charset="0"/>
                <a:ea typeface="HelloDaisy" panose="02000603000000000000" pitchFamily="2" charset="0"/>
                <a:cs typeface="Amatic SC" panose="00000500000000000000" pitchFamily="2" charset="-79"/>
              </a:rPr>
              <a:t>35 </a:t>
            </a:r>
            <a:r>
              <a:rPr lang="en-US" sz="4236" b="1" spc="-265" dirty="0">
                <a:solidFill>
                  <a:prstClr val="black"/>
                </a:solidFill>
                <a:latin typeface="Amatic SC" panose="00000500000000000000" pitchFamily="2" charset="-79"/>
                <a:ea typeface="HelloFirstieSquisht" panose="02000603000000000000" pitchFamily="2" charset="0"/>
                <a:cs typeface="Amatic SC" panose="00000500000000000000" pitchFamily="2" charset="-79"/>
              </a:rPr>
              <a:t>ACTIVITIES</a:t>
            </a:r>
            <a:endParaRPr lang="en-US" sz="4236" b="1" spc="-132" dirty="0">
              <a:solidFill>
                <a:prstClr val="black"/>
              </a:solidFill>
              <a:latin typeface="Amatic SC" panose="00000500000000000000" pitchFamily="2" charset="-79"/>
              <a:ea typeface="HelloFirstieSquisht" panose="02000603000000000000" pitchFamily="2" charset="0"/>
              <a:cs typeface="Amatic SC" panose="00000500000000000000" pitchFamily="2" charset="-79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173600" y="3691630"/>
            <a:ext cx="2660344" cy="744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06867">
              <a:defRPr/>
            </a:pPr>
            <a:r>
              <a:rPr lang="en-US" sz="4236" b="1" spc="-265" dirty="0">
                <a:solidFill>
                  <a:prstClr val="black"/>
                </a:solidFill>
                <a:latin typeface="Amatic SC" panose="00000500000000000000" pitchFamily="2" charset="-79"/>
                <a:ea typeface="HelloFirstieSquisht" panose="02000603000000000000" pitchFamily="2" charset="0"/>
                <a:cs typeface="Amatic SC" panose="00000500000000000000" pitchFamily="2" charset="-79"/>
              </a:rPr>
              <a:t>FOR  </a:t>
            </a:r>
            <a:r>
              <a:rPr lang="en-US" sz="4236" b="1" spc="-265" dirty="0">
                <a:solidFill>
                  <a:prstClr val="black"/>
                </a:solidFill>
                <a:latin typeface="bromello" panose="03060900000000020004" pitchFamily="66" charset="0"/>
                <a:ea typeface="HelloFirstieSquisht" panose="02000603000000000000" pitchFamily="2" charset="0"/>
                <a:cs typeface="Amatic SC" panose="00000500000000000000" pitchFamily="2" charset="-79"/>
              </a:rPr>
              <a:t>5</a:t>
            </a:r>
            <a:r>
              <a:rPr lang="en-US" sz="3177" b="1" spc="-265" dirty="0">
                <a:solidFill>
                  <a:prstClr val="black"/>
                </a:solidFill>
                <a:latin typeface="KG Geronimo Blocks" panose="02000504000000020004" pitchFamily="2" charset="0"/>
                <a:ea typeface="HelloFirstieSquisht" panose="02000603000000000000" pitchFamily="2" charset="0"/>
                <a:cs typeface="Amatic SC" panose="00000500000000000000" pitchFamily="2" charset="-79"/>
              </a:rPr>
              <a:t> </a:t>
            </a:r>
            <a:r>
              <a:rPr lang="en-US" sz="4236" b="1" spc="-265" dirty="0">
                <a:solidFill>
                  <a:prstClr val="black"/>
                </a:solidFill>
                <a:latin typeface="Amatic SC" panose="00000500000000000000" pitchFamily="2" charset="-79"/>
                <a:ea typeface="HelloFirstieSquisht" panose="02000603000000000000" pitchFamily="2" charset="0"/>
                <a:cs typeface="Amatic SC" panose="00000500000000000000" pitchFamily="2" charset="-79"/>
              </a:rPr>
              <a:t>READ ALOUDS</a:t>
            </a:r>
            <a:endParaRPr lang="en-US" sz="4236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C653EDF-953B-47ED-B259-A7A400A5FD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45616">
            <a:off x="896195" y="3873262"/>
            <a:ext cx="2000058" cy="27414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DDF6E75-29C1-476F-A513-A2784F2753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312">
            <a:off x="1302991" y="4658866"/>
            <a:ext cx="946573" cy="491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89" y="6665920"/>
            <a:ext cx="3158928" cy="2268594"/>
          </a:xfrm>
          <a:prstGeom prst="rect">
            <a:avLst/>
          </a:prstGeom>
          <a:ln w="50800">
            <a:solidFill>
              <a:schemeClr val="dk1">
                <a:shade val="50000"/>
              </a:schemeClr>
            </a:solidFill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77" y="4374822"/>
            <a:ext cx="4007447" cy="3825365"/>
          </a:xfrm>
          <a:prstGeom prst="ellipse">
            <a:avLst/>
          </a:prstGeom>
          <a:ln w="50800">
            <a:solidFill>
              <a:schemeClr val="dk1">
                <a:shade val="50000"/>
              </a:schemeClr>
            </a:solidFill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635" y="7375293"/>
            <a:ext cx="1848412" cy="154034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708" y="7658275"/>
            <a:ext cx="776264" cy="4030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74AF35-464D-44D7-825A-9ABA42BC956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7750">
            <a:off x="5369493" y="1812071"/>
            <a:ext cx="1492605" cy="101715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967D68B9-1150-43CF-9ECA-E674D0822BB7}"/>
              </a:ext>
            </a:extLst>
          </p:cNvPr>
          <p:cNvSpPr/>
          <p:nvPr/>
        </p:nvSpPr>
        <p:spPr>
          <a:xfrm rot="245901">
            <a:off x="5353691" y="2169743"/>
            <a:ext cx="396911" cy="236887"/>
          </a:xfrm>
          <a:prstGeom prst="ellipse">
            <a:avLst/>
          </a:prstGeom>
          <a:solidFill>
            <a:srgbClr val="9BD1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6867"/>
            <a:endParaRPr lang="en-US" sz="1588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6B1075E-63A8-44CA-9920-D6538BDA00F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1483">
            <a:off x="5194639" y="2105380"/>
            <a:ext cx="680419" cy="35774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C838C95-E697-4773-9F09-201DDD8B1916}"/>
              </a:ext>
            </a:extLst>
          </p:cNvPr>
          <p:cNvSpPr/>
          <p:nvPr/>
        </p:nvSpPr>
        <p:spPr>
          <a:xfrm>
            <a:off x="6811775" y="868186"/>
            <a:ext cx="92451" cy="242969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06867"/>
            <a:endParaRPr lang="en-US" sz="1588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939220-6AF3-4927-AA1B-193AF455178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312" y="288472"/>
            <a:ext cx="1092929" cy="1092929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46948" y="110532"/>
            <a:ext cx="6748985" cy="8917912"/>
          </a:xfrm>
          <a:prstGeom prst="rect">
            <a:avLst/>
          </a:pr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7296">
              <a:defRPr/>
            </a:pPr>
            <a:endParaRPr lang="en-US" sz="1688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348347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C5FD7B-A808-451B-9030-D5DE013C44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470"/>
            <a:ext cx="6858000" cy="88750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BF2A2F-A4FD-4093-9E66-0D76D3945B61}"/>
              </a:ext>
            </a:extLst>
          </p:cNvPr>
          <p:cNvSpPr txBox="1"/>
          <p:nvPr/>
        </p:nvSpPr>
        <p:spPr>
          <a:xfrm rot="18541758">
            <a:off x="-1375229" y="3114772"/>
            <a:ext cx="928091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atin typeface="KB3AlphaBasicSans" panose="02000500000000000000" pitchFamily="2" charset="0"/>
              </a:rPr>
              <a:t>Preview</a:t>
            </a:r>
            <a:endParaRPr lang="en-US" sz="2000" dirty="0">
              <a:latin typeface="KB3AlphaBasicSans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2664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0035" y="310715"/>
            <a:ext cx="4696075" cy="4469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6867"/>
            <a:r>
              <a:rPr lang="en-US" sz="1978" b="1" dirty="0">
                <a:solidFill>
                  <a:srgbClr val="6600CC"/>
                </a:solidFill>
                <a:latin typeface="HelloCutie" panose="02000603000000000000" pitchFamily="2" charset="0"/>
                <a:ea typeface="HelloCutie" panose="02000603000000000000" pitchFamily="2" charset="0"/>
              </a:rPr>
              <a:t>Thank you for your purchase! </a:t>
            </a:r>
          </a:p>
          <a:p>
            <a:pPr algn="ctr" defTabSz="806867"/>
            <a:r>
              <a:rPr lang="en-US" sz="400" b="1" dirty="0">
                <a:solidFill>
                  <a:srgbClr val="6600CC"/>
                </a:solidFill>
                <a:latin typeface="HelloCutie" panose="02000603000000000000" pitchFamily="2" charset="0"/>
                <a:ea typeface="HelloCutie" panose="02000603000000000000" pitchFamily="2" charset="0"/>
              </a:rPr>
              <a:t> </a:t>
            </a:r>
            <a:endParaRPr lang="en-US" sz="100" b="1" dirty="0">
              <a:solidFill>
                <a:srgbClr val="6600CC"/>
              </a:solidFill>
              <a:latin typeface="HelloCutie" panose="02000603000000000000" pitchFamily="2" charset="0"/>
              <a:ea typeface="HelloCutie" panose="02000603000000000000" pitchFamily="2" charset="0"/>
            </a:endParaRPr>
          </a:p>
          <a:p>
            <a:pPr defTabSz="806867"/>
            <a:r>
              <a:rPr lang="en-US" sz="1765" dirty="0">
                <a:solidFill>
                  <a:prstClr val="black"/>
                </a:solidFill>
                <a:latin typeface="HelloCutie" panose="02000603000000000000" pitchFamily="2" charset="0"/>
                <a:ea typeface="HelloCutie" panose="02000603000000000000" pitchFamily="2" charset="0"/>
              </a:rPr>
              <a:t>If you have any questions or find a dreaded error, please email me at </a:t>
            </a:r>
            <a:r>
              <a:rPr lang="en-US" sz="1765" dirty="0">
                <a:solidFill>
                  <a:prstClr val="black"/>
                </a:solidFill>
                <a:latin typeface="HelloCutie" panose="02000603000000000000" pitchFamily="2" charset="0"/>
                <a:ea typeface="HelloCutie" panose="02000603000000000000" pitchFamily="2" charset="0"/>
                <a:hlinkClick r:id="rId3"/>
              </a:rPr>
              <a:t>tcaltman@windstream.net</a:t>
            </a:r>
            <a:r>
              <a:rPr lang="en-US" sz="1765" dirty="0">
                <a:solidFill>
                  <a:prstClr val="black"/>
                </a:solidFill>
                <a:latin typeface="HelloCutie" panose="02000603000000000000" pitchFamily="2" charset="0"/>
                <a:ea typeface="HelloCutie" panose="02000603000000000000" pitchFamily="2" charset="0"/>
              </a:rPr>
              <a:t>.  Please take the time to rate this product at my </a:t>
            </a:r>
            <a:r>
              <a:rPr lang="en-US" sz="1765" dirty="0" err="1">
                <a:solidFill>
                  <a:prstClr val="black"/>
                </a:solidFill>
                <a:latin typeface="HelloCutie" panose="02000603000000000000" pitchFamily="2" charset="0"/>
                <a:ea typeface="HelloCutie" panose="02000603000000000000" pitchFamily="2" charset="0"/>
              </a:rPr>
              <a:t>TpT</a:t>
            </a:r>
            <a:r>
              <a:rPr lang="en-US" sz="1765" dirty="0">
                <a:solidFill>
                  <a:prstClr val="black"/>
                </a:solidFill>
                <a:latin typeface="HelloCutie" panose="02000603000000000000" pitchFamily="2" charset="0"/>
                <a:ea typeface="HelloCutie" panose="02000603000000000000" pitchFamily="2" charset="0"/>
              </a:rPr>
              <a:t> store, follow me, and/or check out my other products.</a:t>
            </a:r>
            <a:r>
              <a:rPr lang="en-US" sz="1765" dirty="0">
                <a:solidFill>
                  <a:srgbClr val="9900FF"/>
                </a:solidFill>
                <a:latin typeface="HelloCutie" panose="02000603000000000000" pitchFamily="2" charset="0"/>
                <a:ea typeface="HelloCutie" panose="02000603000000000000" pitchFamily="2" charset="0"/>
              </a:rPr>
              <a:t> </a:t>
            </a:r>
            <a:r>
              <a:rPr lang="en-US" sz="1765" dirty="0">
                <a:solidFill>
                  <a:prstClr val="black"/>
                </a:solidFill>
                <a:latin typeface="HelloCutie" panose="02000603000000000000" pitchFamily="2" charset="0"/>
                <a:ea typeface="HelloCutie" panose="02000603000000000000" pitchFamily="2" charset="0"/>
              </a:rPr>
              <a:t>I appreciate your support and value any feedback or suggestions.   </a:t>
            </a:r>
            <a:endParaRPr lang="en-US" sz="1978" dirty="0">
              <a:solidFill>
                <a:prstClr val="black"/>
              </a:solidFill>
              <a:latin typeface="HelloCutie" panose="02000603000000000000" pitchFamily="2" charset="0"/>
              <a:ea typeface="HelloCutie" panose="02000603000000000000" pitchFamily="2" charset="0"/>
            </a:endParaRPr>
          </a:p>
          <a:p>
            <a:pPr defTabSz="806867"/>
            <a:endParaRPr lang="en-US" sz="1884" dirty="0">
              <a:solidFill>
                <a:prstClr val="black"/>
              </a:solidFill>
              <a:latin typeface="KB3AlphaREAD" panose="02000603000000000000" pitchFamily="2" charset="0"/>
              <a:ea typeface="KB3AlphaREAD" panose="02000603000000000000" pitchFamily="2" charset="0"/>
            </a:endParaRPr>
          </a:p>
          <a:p>
            <a:pPr defTabSz="806867"/>
            <a:endParaRPr lang="en-US" sz="1884" dirty="0">
              <a:solidFill>
                <a:prstClr val="black"/>
              </a:solidFill>
              <a:latin typeface="KB3AlphaREAD" panose="02000603000000000000" pitchFamily="2" charset="0"/>
              <a:ea typeface="KB3AlphaREAD" panose="02000603000000000000" pitchFamily="2" charset="0"/>
            </a:endParaRPr>
          </a:p>
          <a:p>
            <a:pPr defTabSz="806867"/>
            <a:endParaRPr lang="en-US" sz="1884" dirty="0">
              <a:solidFill>
                <a:prstClr val="black"/>
              </a:solidFill>
              <a:latin typeface="KB3AlphaREAD" panose="02000603000000000000" pitchFamily="2" charset="0"/>
              <a:ea typeface="KB3AlphaREAD" panose="02000603000000000000" pitchFamily="2" charset="0"/>
            </a:endParaRPr>
          </a:p>
          <a:p>
            <a:pPr defTabSz="806867"/>
            <a:endParaRPr lang="en-US" sz="1884" dirty="0">
              <a:solidFill>
                <a:prstClr val="black"/>
              </a:solidFill>
              <a:latin typeface="KB3AlphaREAD" panose="02000603000000000000" pitchFamily="2" charset="0"/>
              <a:ea typeface="KB3AlphaREAD" panose="02000603000000000000" pitchFamily="2" charset="0"/>
            </a:endParaRPr>
          </a:p>
          <a:p>
            <a:pPr defTabSz="806867"/>
            <a:endParaRPr lang="en-US" sz="1884" dirty="0">
              <a:solidFill>
                <a:prstClr val="black"/>
              </a:solidFill>
              <a:latin typeface="KB3AlphaREAD" panose="02000603000000000000" pitchFamily="2" charset="0"/>
              <a:ea typeface="KB3AlphaREAD" panose="02000603000000000000" pitchFamily="2" charset="0"/>
            </a:endParaRPr>
          </a:p>
          <a:p>
            <a:pPr defTabSz="806867"/>
            <a:endParaRPr lang="en-US" sz="1884" dirty="0">
              <a:solidFill>
                <a:prstClr val="black"/>
              </a:solidFill>
              <a:latin typeface="KB3AlphaREAD" panose="02000603000000000000" pitchFamily="2" charset="0"/>
              <a:ea typeface="KB3AlphaREAD" panose="02000603000000000000" pitchFamily="2" charset="0"/>
            </a:endParaRPr>
          </a:p>
          <a:p>
            <a:pPr defTabSz="806867"/>
            <a:endParaRPr lang="en-US" sz="1884" dirty="0">
              <a:solidFill>
                <a:prstClr val="black"/>
              </a:solidFill>
              <a:latin typeface="KB3AlphaREAD" panose="02000603000000000000" pitchFamily="2" charset="0"/>
              <a:ea typeface="KB3AlphaREAD" panose="02000603000000000000" pitchFamily="2" charset="0"/>
            </a:endParaRPr>
          </a:p>
          <a:p>
            <a:pPr defTabSz="806867"/>
            <a:endParaRPr lang="en-US" sz="1884" dirty="0">
              <a:solidFill>
                <a:prstClr val="black"/>
              </a:solidFill>
              <a:latin typeface="KB3AlphaREAD" panose="02000603000000000000" pitchFamily="2" charset="0"/>
              <a:ea typeface="KB3AlphaREAD" panose="02000603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5880" y="6596724"/>
            <a:ext cx="6639860" cy="1069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06867"/>
            <a:r>
              <a:rPr lang="en-US" sz="1588" dirty="0">
                <a:solidFill>
                  <a:prstClr val="black"/>
                </a:solidFill>
                <a:latin typeface="HelloCutie" panose="02000603000000000000" pitchFamily="2" charset="0"/>
                <a:ea typeface="HelloCutie" panose="02000603000000000000" pitchFamily="2" charset="0"/>
              </a:rPr>
              <a:t>Please remember this electronic download is limited to single classroom use only.  You may not post or share anywhere online- including file sharing sites, blogs, shared WIKIspaces for colleagues, etc.  If you would like to share with another teacher, you may purchase an additional license at my store</a:t>
            </a:r>
            <a:r>
              <a:rPr lang="en-US" sz="1588" dirty="0">
                <a:solidFill>
                  <a:prstClr val="black"/>
                </a:solidFill>
                <a:latin typeface="KB3AlphaREAD" panose="02000603000000000000" pitchFamily="2" charset="0"/>
                <a:ea typeface="KB3AlphaREAD" panose="02000603000000000000" pitchFamily="2" charset="0"/>
              </a:rPr>
              <a:t>.  </a:t>
            </a:r>
          </a:p>
        </p:txBody>
      </p:sp>
      <p:pic>
        <p:nvPicPr>
          <p:cNvPr id="5" name="Picture 4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653" y="435441"/>
            <a:ext cx="1891328" cy="1891328"/>
          </a:xfrm>
          <a:prstGeom prst="rect">
            <a:avLst/>
          </a:prstGeom>
        </p:spPr>
      </p:pic>
      <p:pic>
        <p:nvPicPr>
          <p:cNvPr id="14" name="Picture 13">
            <a:hlinkClick r:id="rId6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83" y="4892617"/>
            <a:ext cx="1755888" cy="175588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864008" y="2241217"/>
            <a:ext cx="900681" cy="85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6867"/>
            <a:r>
              <a:rPr lang="en-US" sz="1235" b="1" dirty="0">
                <a:solidFill>
                  <a:srgbClr val="B0D919"/>
                </a:solidFill>
                <a:latin typeface="HelloTypeHype" panose="02000603000000000000" pitchFamily="2" charset="0"/>
                <a:ea typeface="HelloTypeHype" panose="02000603000000000000" pitchFamily="2" charset="0"/>
              </a:rPr>
              <a:t>Click my logo to visit my store.</a:t>
            </a:r>
          </a:p>
        </p:txBody>
      </p:sp>
      <p:pic>
        <p:nvPicPr>
          <p:cNvPr id="18" name="Picture 17">
            <a:hlinkClick r:id="rId8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52" y="3040309"/>
            <a:ext cx="1751619" cy="1751619"/>
          </a:xfrm>
          <a:prstGeom prst="rect">
            <a:avLst/>
          </a:prstGeom>
        </p:spPr>
      </p:pic>
      <p:pic>
        <p:nvPicPr>
          <p:cNvPr id="19" name="Picture 18">
            <a:hlinkClick r:id="rId10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930" y="4889417"/>
            <a:ext cx="1777425" cy="1777425"/>
          </a:xfrm>
          <a:prstGeom prst="rect">
            <a:avLst/>
          </a:prstGeom>
        </p:spPr>
      </p:pic>
      <p:pic>
        <p:nvPicPr>
          <p:cNvPr id="6" name="Picture 5">
            <a:hlinkClick r:id="rId12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503" y="3059802"/>
            <a:ext cx="1729472" cy="1729472"/>
          </a:xfrm>
          <a:prstGeom prst="rect">
            <a:avLst/>
          </a:prstGeom>
        </p:spPr>
      </p:pic>
      <p:pic>
        <p:nvPicPr>
          <p:cNvPr id="21" name="Picture 20">
            <a:hlinkClick r:id="rId14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295" y="4921475"/>
            <a:ext cx="1744126" cy="1744126"/>
          </a:xfrm>
          <a:prstGeom prst="rect">
            <a:avLst/>
          </a:prstGeom>
        </p:spPr>
      </p:pic>
      <p:pic>
        <p:nvPicPr>
          <p:cNvPr id="7" name="Picture 6">
            <a:hlinkClick r:id="rId16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48" y="3100320"/>
            <a:ext cx="1733174" cy="17331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30A1BF-3280-4211-A456-AF971D74AA54}"/>
              </a:ext>
            </a:extLst>
          </p:cNvPr>
          <p:cNvSpPr txBox="1"/>
          <p:nvPr/>
        </p:nvSpPr>
        <p:spPr>
          <a:xfrm>
            <a:off x="976680" y="2448256"/>
            <a:ext cx="4533041" cy="581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6867"/>
            <a:r>
              <a:rPr lang="en-US" sz="1588" dirty="0">
                <a:solidFill>
                  <a:srgbClr val="12BEBA"/>
                </a:solidFill>
                <a:latin typeface="AGSorryNotSorry" panose="02000603000000000000" pitchFamily="2" charset="0"/>
                <a:ea typeface="AGSorryNotSorry" panose="02000603000000000000" pitchFamily="2" charset="0"/>
              </a:rPr>
              <a:t>For More Standards based Resources, click the covers below:</a:t>
            </a:r>
          </a:p>
        </p:txBody>
      </p:sp>
      <p:pic>
        <p:nvPicPr>
          <p:cNvPr id="10" name="Picture 9">
            <a:hlinkClick r:id="rId18"/>
            <a:extLst>
              <a:ext uri="{FF2B5EF4-FFF2-40B4-BE49-F238E27FC236}">
                <a16:creationId xmlns:a16="http://schemas.microsoft.com/office/drawing/2014/main" id="{58112395-1F7F-4798-B571-1E4EE124849F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6"/>
          <a:stretch/>
        </p:blipFill>
        <p:spPr>
          <a:xfrm>
            <a:off x="954215" y="7808155"/>
            <a:ext cx="5704766" cy="9356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55A10CB-3E7D-4E32-A8E9-D5E8DC4512E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607" flipH="1">
            <a:off x="5280166" y="2492314"/>
            <a:ext cx="789735" cy="47260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3853CF0-23C6-4C4F-8CDF-947FA30A7A6A}"/>
              </a:ext>
            </a:extLst>
          </p:cNvPr>
          <p:cNvSpPr/>
          <p:nvPr/>
        </p:nvSpPr>
        <p:spPr>
          <a:xfrm>
            <a:off x="210035" y="7569634"/>
            <a:ext cx="6568810" cy="336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06867"/>
            <a:r>
              <a:rPr lang="en-US" sz="1588" dirty="0">
                <a:solidFill>
                  <a:srgbClr val="D41816"/>
                </a:solidFill>
                <a:latin typeface="AGSorryNotSorry" panose="02000603000000000000" pitchFamily="2" charset="0"/>
                <a:ea typeface="AGSorryNotSorry" panose="02000603000000000000" pitchFamily="2" charset="0"/>
              </a:rPr>
              <a:t>Click the Apple core to visit my website!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9787711-9446-4816-B9CD-968645478E17}"/>
              </a:ext>
            </a:extLst>
          </p:cNvPr>
          <p:cNvSpPr/>
          <p:nvPr/>
        </p:nvSpPr>
        <p:spPr>
          <a:xfrm>
            <a:off x="802545" y="8069516"/>
            <a:ext cx="238764" cy="56619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06867"/>
            <a:endParaRPr lang="en-US" sz="1588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3" name="Picture 22">
            <a:hlinkClick r:id="rId18"/>
            <a:extLst>
              <a:ext uri="{FF2B5EF4-FFF2-40B4-BE49-F238E27FC236}">
                <a16:creationId xmlns:a16="http://schemas.microsoft.com/office/drawing/2014/main" id="{4CA3C4AC-0575-4C29-AFD2-41D3CEFB3E3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8236">
            <a:off x="132029" y="7675434"/>
            <a:ext cx="930277" cy="130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592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53" y="-36635"/>
            <a:ext cx="6911247" cy="92495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50099" y="639953"/>
            <a:ext cx="5122929" cy="7779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6867"/>
            <a:endParaRPr lang="en-US" sz="2330" b="1" dirty="0">
              <a:solidFill>
                <a:srgbClr val="FF0066"/>
              </a:solidFill>
              <a:latin typeface="FSFScrappy" panose="02000603000000000000" pitchFamily="2" charset="0"/>
              <a:ea typeface="FSFScrappy" panose="02000603000000000000" pitchFamily="2" charset="0"/>
            </a:endParaRPr>
          </a:p>
          <a:p>
            <a:pPr algn="ctr" defTabSz="806867"/>
            <a:endParaRPr lang="en-US" sz="1359" b="1" dirty="0">
              <a:solidFill>
                <a:srgbClr val="FF0066"/>
              </a:solidFill>
              <a:latin typeface="HelloCutie" panose="02000603000000000000" pitchFamily="2" charset="0"/>
              <a:ea typeface="HelloCutie" panose="02000603000000000000" pitchFamily="2" charset="0"/>
            </a:endParaRPr>
          </a:p>
          <a:p>
            <a:pPr algn="ctr" defTabSz="806867"/>
            <a:r>
              <a:rPr lang="en-US" sz="1359" b="1" dirty="0">
                <a:solidFill>
                  <a:srgbClr val="FF0066"/>
                </a:solidFill>
                <a:latin typeface="HelloCutie" panose="02000603000000000000" pitchFamily="2" charset="0"/>
                <a:ea typeface="HelloCutie" panose="02000603000000000000" pitchFamily="2" charset="0"/>
              </a:rPr>
              <a:t>  </a:t>
            </a:r>
          </a:p>
          <a:p>
            <a:pPr defTabSz="806867"/>
            <a:r>
              <a:rPr lang="en-US" sz="1412" dirty="0">
                <a:solidFill>
                  <a:prstClr val="black"/>
                </a:solidFill>
                <a:latin typeface="HelloCutie" panose="02000603000000000000" pitchFamily="2" charset="0"/>
                <a:ea typeface="HelloCutie" panose="02000603000000000000" pitchFamily="2" charset="0"/>
              </a:rPr>
              <a:t>This comprehensive bundle is packed with a variety of rigorous activities intentionally designed to teach point of view using five read aloud stories specifically selected to explore these standards:  </a:t>
            </a:r>
          </a:p>
          <a:p>
            <a:pPr defTabSz="806867"/>
            <a:endParaRPr lang="en-US" sz="1412" dirty="0">
              <a:solidFill>
                <a:prstClr val="black"/>
              </a:solidFill>
              <a:latin typeface="HelloCutie" panose="02000603000000000000" pitchFamily="2" charset="0"/>
              <a:ea typeface="HelloCutie" panose="02000603000000000000" pitchFamily="2" charset="0"/>
            </a:endParaRPr>
          </a:p>
          <a:p>
            <a:pPr defTabSz="806867"/>
            <a:endParaRPr lang="en-US" sz="1412" dirty="0">
              <a:solidFill>
                <a:prstClr val="black"/>
              </a:solidFill>
              <a:latin typeface="HelloCutie" panose="02000603000000000000" pitchFamily="2" charset="0"/>
              <a:ea typeface="HelloCutie" panose="02000603000000000000" pitchFamily="2" charset="0"/>
            </a:endParaRPr>
          </a:p>
          <a:p>
            <a:pPr defTabSz="806867"/>
            <a:endParaRPr lang="en-US" sz="1412" dirty="0">
              <a:solidFill>
                <a:prstClr val="black"/>
              </a:solidFill>
              <a:latin typeface="HelloCutie" panose="02000603000000000000" pitchFamily="2" charset="0"/>
              <a:ea typeface="HelloCutie" panose="02000603000000000000" pitchFamily="2" charset="0"/>
            </a:endParaRPr>
          </a:p>
          <a:p>
            <a:pPr defTabSz="806867"/>
            <a:endParaRPr lang="en-US" sz="1412" dirty="0">
              <a:solidFill>
                <a:prstClr val="black"/>
              </a:solidFill>
              <a:latin typeface="HelloCutie" panose="02000603000000000000" pitchFamily="2" charset="0"/>
              <a:ea typeface="HelloCutie" panose="02000603000000000000" pitchFamily="2" charset="0"/>
            </a:endParaRPr>
          </a:p>
          <a:p>
            <a:pPr defTabSz="806867"/>
            <a:endParaRPr lang="en-US" sz="1412" dirty="0">
              <a:solidFill>
                <a:prstClr val="black"/>
              </a:solidFill>
              <a:latin typeface="HelloCutie" panose="02000603000000000000" pitchFamily="2" charset="0"/>
              <a:ea typeface="HelloCutie" panose="02000603000000000000" pitchFamily="2" charset="0"/>
            </a:endParaRPr>
          </a:p>
          <a:p>
            <a:pPr defTabSz="806867"/>
            <a:endParaRPr lang="en-US" sz="1412" dirty="0">
              <a:solidFill>
                <a:prstClr val="black"/>
              </a:solidFill>
              <a:latin typeface="HelloCutie" panose="02000603000000000000" pitchFamily="2" charset="0"/>
              <a:ea typeface="HelloCutie" panose="02000603000000000000" pitchFamily="2" charset="0"/>
            </a:endParaRPr>
          </a:p>
          <a:p>
            <a:pPr defTabSz="806867"/>
            <a:r>
              <a:rPr lang="en-US" sz="1412" dirty="0">
                <a:solidFill>
                  <a:prstClr val="black"/>
                </a:solidFill>
                <a:latin typeface="HelloCutie" panose="02000603000000000000" pitchFamily="2" charset="0"/>
                <a:ea typeface="HelloCutie" panose="02000603000000000000" pitchFamily="2" charset="0"/>
              </a:rPr>
              <a:t>Through these various activities, students will:</a:t>
            </a:r>
          </a:p>
          <a:p>
            <a:pPr defTabSz="806867"/>
            <a:endParaRPr lang="en-US" sz="794" dirty="0">
              <a:solidFill>
                <a:prstClr val="black"/>
              </a:solidFill>
              <a:latin typeface="HelloCutie" panose="02000603000000000000" pitchFamily="2" charset="0"/>
              <a:ea typeface="HelloCutie" panose="02000603000000000000" pitchFamily="2" charset="0"/>
            </a:endParaRPr>
          </a:p>
          <a:p>
            <a:pPr defTabSz="806867"/>
            <a:endParaRPr lang="en-US" sz="441" dirty="0">
              <a:solidFill>
                <a:prstClr val="black"/>
              </a:solidFill>
              <a:latin typeface="HelloCutie" panose="02000603000000000000" pitchFamily="2" charset="0"/>
              <a:ea typeface="HelloCutie" panose="02000603000000000000" pitchFamily="2" charset="0"/>
            </a:endParaRPr>
          </a:p>
          <a:p>
            <a:pPr marL="277360" indent="-277360" defTabSz="806867">
              <a:buFont typeface="Wingdings" panose="05000000000000000000" pitchFamily="2" charset="2"/>
              <a:buChar char="ü"/>
            </a:pPr>
            <a:r>
              <a:rPr lang="en-US" sz="1412" dirty="0">
                <a:solidFill>
                  <a:srgbClr val="6666FF"/>
                </a:solidFill>
                <a:latin typeface="HelloCutie" panose="02000603000000000000" pitchFamily="2" charset="0"/>
                <a:ea typeface="HelloCutie" panose="02000603000000000000" pitchFamily="2" charset="0"/>
              </a:rPr>
              <a:t>Determine the narrator’s and/or character’s perspective within a story based on their experiences, beliefs, values and/or attitudes </a:t>
            </a:r>
          </a:p>
          <a:p>
            <a:pPr marL="277360" indent="-277360" defTabSz="806867">
              <a:buFont typeface="Wingdings" panose="05000000000000000000" pitchFamily="2" charset="2"/>
              <a:buChar char="ü"/>
            </a:pPr>
            <a:r>
              <a:rPr lang="en-US" sz="1412" dirty="0">
                <a:solidFill>
                  <a:srgbClr val="6666FF"/>
                </a:solidFill>
                <a:latin typeface="HelloCutie" panose="02000603000000000000" pitchFamily="2" charset="0"/>
                <a:ea typeface="HelloCutie" panose="02000603000000000000" pitchFamily="2" charset="0"/>
              </a:rPr>
              <a:t>Distinguish between the character’s or narrator’s point of view and that of the reader’s </a:t>
            </a:r>
          </a:p>
          <a:p>
            <a:pPr marL="277360" indent="-277360" defTabSz="806867">
              <a:buFont typeface="Wingdings" panose="05000000000000000000" pitchFamily="2" charset="2"/>
              <a:buChar char="ü"/>
            </a:pPr>
            <a:r>
              <a:rPr lang="en-US" sz="1412" dirty="0">
                <a:solidFill>
                  <a:srgbClr val="6666FF"/>
                </a:solidFill>
                <a:latin typeface="HelloCutie" panose="02000603000000000000" pitchFamily="2" charset="0"/>
                <a:ea typeface="HelloCutie" panose="02000603000000000000" pitchFamily="2" charset="0"/>
              </a:rPr>
              <a:t>Evaluate the narrator’s or character’s perspective</a:t>
            </a:r>
          </a:p>
          <a:p>
            <a:pPr marL="277360" indent="-277360" defTabSz="806867">
              <a:buFont typeface="Wingdings" panose="05000000000000000000" pitchFamily="2" charset="2"/>
              <a:buChar char="ü"/>
            </a:pPr>
            <a:r>
              <a:rPr lang="en-US" sz="1412" dirty="0">
                <a:solidFill>
                  <a:srgbClr val="6666FF"/>
                </a:solidFill>
                <a:latin typeface="HelloCutie" panose="02000603000000000000" pitchFamily="2" charset="0"/>
                <a:ea typeface="HelloCutie" panose="02000603000000000000" pitchFamily="2" charset="0"/>
              </a:rPr>
              <a:t>Determine the points of view from which stories are narrated</a:t>
            </a:r>
          </a:p>
          <a:p>
            <a:pPr marL="277360" indent="-277360" defTabSz="806867">
              <a:buFont typeface="Wingdings" panose="05000000000000000000" pitchFamily="2" charset="2"/>
              <a:buChar char="ü"/>
            </a:pPr>
            <a:r>
              <a:rPr lang="en-US" sz="1412" dirty="0">
                <a:solidFill>
                  <a:srgbClr val="6666FF"/>
                </a:solidFill>
                <a:latin typeface="HelloCutie" panose="02000603000000000000" pitchFamily="2" charset="0"/>
                <a:ea typeface="HelloCutie" panose="02000603000000000000" pitchFamily="2" charset="0"/>
              </a:rPr>
              <a:t>Describe how the narrator’s point of view influences the way a story is told</a:t>
            </a:r>
            <a:endParaRPr lang="en-US" sz="1412" dirty="0">
              <a:solidFill>
                <a:prstClr val="black"/>
              </a:solidFill>
              <a:latin typeface="HelloCutie" panose="02000603000000000000" pitchFamily="2" charset="0"/>
              <a:ea typeface="HelloCutie" panose="02000603000000000000" pitchFamily="2" charset="0"/>
            </a:endParaRPr>
          </a:p>
          <a:p>
            <a:pPr marL="277360" indent="-277360" defTabSz="806867">
              <a:buFont typeface="Wingdings" panose="05000000000000000000" pitchFamily="2" charset="2"/>
              <a:buChar char="ü"/>
            </a:pPr>
            <a:r>
              <a:rPr lang="en-US" sz="1412" dirty="0">
                <a:solidFill>
                  <a:srgbClr val="6666FF"/>
                </a:solidFill>
                <a:latin typeface="HelloCutie" panose="02000603000000000000" pitchFamily="2" charset="0"/>
                <a:ea typeface="HelloCutie" panose="02000603000000000000" pitchFamily="2" charset="0"/>
              </a:rPr>
              <a:t>Compare and contrast the points of view from which different stories are told </a:t>
            </a:r>
          </a:p>
          <a:p>
            <a:pPr marL="277360" indent="-277360" defTabSz="806867">
              <a:buFont typeface="Wingdings" panose="05000000000000000000" pitchFamily="2" charset="2"/>
              <a:buChar char="ü"/>
            </a:pPr>
            <a:r>
              <a:rPr lang="en-US" sz="1412" dirty="0">
                <a:solidFill>
                  <a:srgbClr val="6666FF"/>
                </a:solidFill>
                <a:latin typeface="HelloCutie" panose="02000603000000000000" pitchFamily="2" charset="0"/>
                <a:ea typeface="HelloCutie" panose="02000603000000000000" pitchFamily="2" charset="0"/>
              </a:rPr>
              <a:t>Infer and describe how an account of a story would be different if narrated from a different point of view</a:t>
            </a:r>
          </a:p>
          <a:p>
            <a:pPr marL="277360" indent="-277360" defTabSz="806867">
              <a:buFont typeface="Wingdings" panose="05000000000000000000" pitchFamily="2" charset="2"/>
              <a:buChar char="ü"/>
            </a:pPr>
            <a:r>
              <a:rPr lang="en-US" sz="1412" dirty="0">
                <a:solidFill>
                  <a:srgbClr val="6666FF"/>
                </a:solidFill>
                <a:latin typeface="HelloCutie" panose="02000603000000000000" pitchFamily="2" charset="0"/>
                <a:ea typeface="HelloCutie" panose="02000603000000000000" pitchFamily="2" charset="0"/>
              </a:rPr>
              <a:t>Describe how a character’s perspective can change within a story</a:t>
            </a:r>
          </a:p>
          <a:p>
            <a:pPr marL="277360" indent="-277360" defTabSz="806867">
              <a:buFont typeface="Wingdings" panose="05000000000000000000" pitchFamily="2" charset="2"/>
              <a:buChar char="ü"/>
            </a:pPr>
            <a:r>
              <a:rPr lang="en-US" sz="1412" dirty="0">
                <a:solidFill>
                  <a:srgbClr val="6666FF"/>
                </a:solidFill>
                <a:latin typeface="HelloCutie" panose="02000603000000000000" pitchFamily="2" charset="0"/>
                <a:ea typeface="HelloCutie" panose="02000603000000000000" pitchFamily="2" charset="0"/>
              </a:rPr>
              <a:t>Determine which important details within a story support all of the above</a:t>
            </a:r>
          </a:p>
          <a:p>
            <a:pPr defTabSz="806867"/>
            <a:endParaRPr lang="en-US" sz="794" dirty="0">
              <a:solidFill>
                <a:srgbClr val="6666FF"/>
              </a:solidFill>
              <a:latin typeface="HelloCutie" panose="02000603000000000000" pitchFamily="2" charset="0"/>
              <a:ea typeface="HelloCutie" panose="02000603000000000000" pitchFamily="2" charset="0"/>
            </a:endParaRPr>
          </a:p>
          <a:p>
            <a:pPr defTabSz="806867"/>
            <a:endParaRPr lang="en-US" sz="176" dirty="0">
              <a:solidFill>
                <a:prstClr val="black"/>
              </a:solidFill>
              <a:latin typeface="HelloCutie" panose="02000603000000000000" pitchFamily="2" charset="0"/>
              <a:ea typeface="HelloCutie" panose="02000603000000000000" pitchFamily="2" charset="0"/>
            </a:endParaRPr>
          </a:p>
          <a:p>
            <a:pPr defTabSz="806867"/>
            <a:r>
              <a:rPr lang="en-US" sz="1412" dirty="0">
                <a:solidFill>
                  <a:prstClr val="black"/>
                </a:solidFill>
                <a:latin typeface="HelloCutie" panose="02000603000000000000" pitchFamily="2" charset="0"/>
                <a:ea typeface="HelloCutie" panose="02000603000000000000" pitchFamily="2" charset="0"/>
              </a:rPr>
              <a:t>This toolkit also includes other resources that can be used with any story to revisit these standards &amp; skills throughout the year.</a:t>
            </a:r>
          </a:p>
          <a:p>
            <a:pPr defTabSz="806867"/>
            <a:endParaRPr lang="en-US" sz="1412" cap="all" dirty="0">
              <a:solidFill>
                <a:srgbClr val="373737"/>
              </a:solidFill>
              <a:latin typeface="Lato Light"/>
            </a:endParaRPr>
          </a:p>
          <a:p>
            <a:pPr defTabSz="806867"/>
            <a:endParaRPr lang="en-US" sz="1747" dirty="0">
              <a:solidFill>
                <a:prstClr val="black"/>
              </a:solidFill>
              <a:latin typeface="FSFScrappy" panose="02000603000000000000" pitchFamily="2" charset="0"/>
              <a:ea typeface="FSFScrappy" panose="02000603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41093">
            <a:off x="218640" y="39936"/>
            <a:ext cx="1065020" cy="14598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89012">
            <a:off x="256878" y="436053"/>
            <a:ext cx="671035" cy="348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-21753" y="8654892"/>
            <a:ext cx="2246500" cy="472514"/>
          </a:xfrm>
        </p:spPr>
        <p:txBody>
          <a:bodyPr/>
          <a:lstStyle/>
          <a:p>
            <a:pPr defTabSz="806867"/>
            <a:r>
              <a:rPr lang="en-US" dirty="0">
                <a:solidFill>
                  <a:prstClr val="black"/>
                </a:solidFill>
                <a:latin typeface="KB3AlphaREAD" panose="02000603000000000000" pitchFamily="2" charset="0"/>
                <a:ea typeface="KB3AlphaREAD" panose="02000603000000000000" pitchFamily="2" charset="0"/>
              </a:rPr>
              <a:t>Copyright © Cherie Altman 2015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263075-BFC4-4FAD-8B08-26F6A106D8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8041">
            <a:off x="4995737" y="7674598"/>
            <a:ext cx="1724757" cy="1175352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C9580303-2A9F-4171-A575-B6990C679894}"/>
              </a:ext>
            </a:extLst>
          </p:cNvPr>
          <p:cNvSpPr/>
          <p:nvPr/>
        </p:nvSpPr>
        <p:spPr>
          <a:xfrm rot="925671">
            <a:off x="4934888" y="8017873"/>
            <a:ext cx="515816" cy="267372"/>
          </a:xfrm>
          <a:prstGeom prst="ellipse">
            <a:avLst/>
          </a:prstGeom>
          <a:solidFill>
            <a:srgbClr val="9BD1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6867"/>
            <a:endParaRPr lang="en-US" sz="1588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5E5B106-AA0F-45CC-B4AF-B0B3B099010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1483">
            <a:off x="4791701" y="7936384"/>
            <a:ext cx="802186" cy="42176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201814B-1326-4CB9-8B1A-5B40C5E7BA5E}"/>
              </a:ext>
            </a:extLst>
          </p:cNvPr>
          <p:cNvSpPr/>
          <p:nvPr/>
        </p:nvSpPr>
        <p:spPr>
          <a:xfrm>
            <a:off x="1101496" y="2107018"/>
            <a:ext cx="5227102" cy="1232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06867"/>
            <a:r>
              <a:rPr lang="en-US" sz="1235" b="1" cap="all" dirty="0">
                <a:solidFill>
                  <a:srgbClr val="373737"/>
                </a:solidFill>
                <a:latin typeface="HelloCutie" panose="02000603000000000000" pitchFamily="2" charset="0"/>
                <a:ea typeface="HelloCutie" panose="02000603000000000000" pitchFamily="2" charset="0"/>
              </a:rPr>
              <a:t>CCSS.ELA-LITERACY.RL.3.6</a:t>
            </a:r>
            <a:br>
              <a:rPr lang="en-US" sz="1235" b="1" dirty="0">
                <a:solidFill>
                  <a:prstClr val="black"/>
                </a:solidFill>
                <a:latin typeface="HelloCutie" panose="02000603000000000000" pitchFamily="2" charset="0"/>
                <a:ea typeface="HelloCutie" panose="02000603000000000000" pitchFamily="2" charset="0"/>
              </a:rPr>
            </a:br>
            <a:r>
              <a:rPr lang="en-US" sz="1235" dirty="0">
                <a:solidFill>
                  <a:srgbClr val="202020"/>
                </a:solidFill>
                <a:latin typeface="HelloCutie" panose="02000603000000000000" pitchFamily="2" charset="0"/>
                <a:ea typeface="HelloCutie" panose="02000603000000000000" pitchFamily="2" charset="0"/>
              </a:rPr>
              <a:t>Distinguish their own point of view from that of the narrator or those of the characters.</a:t>
            </a:r>
            <a:endParaRPr lang="en-US" sz="1235" dirty="0">
              <a:solidFill>
                <a:prstClr val="black"/>
              </a:solidFill>
              <a:latin typeface="HelloCutie" panose="02000603000000000000" pitchFamily="2" charset="0"/>
              <a:ea typeface="HelloCutie" panose="02000603000000000000" pitchFamily="2" charset="0"/>
            </a:endParaRPr>
          </a:p>
          <a:p>
            <a:pPr defTabSz="806867"/>
            <a:r>
              <a:rPr lang="en-US" sz="1235" b="1" cap="all" dirty="0">
                <a:solidFill>
                  <a:prstClr val="black"/>
                </a:solidFill>
                <a:latin typeface="HelloCutie" panose="02000603000000000000" pitchFamily="2" charset="0"/>
                <a:ea typeface="HelloCutie" panose="02000603000000000000" pitchFamily="2" charset="0"/>
              </a:rPr>
              <a:t>CCSS.ELA-LITERACY.RL.4.6</a:t>
            </a:r>
            <a:br>
              <a:rPr lang="en-US" sz="1235" dirty="0">
                <a:solidFill>
                  <a:prstClr val="black"/>
                </a:solidFill>
                <a:latin typeface="HelloCutie" panose="02000603000000000000" pitchFamily="2" charset="0"/>
                <a:ea typeface="HelloCutie" panose="02000603000000000000" pitchFamily="2" charset="0"/>
              </a:rPr>
            </a:br>
            <a:r>
              <a:rPr lang="en-US" sz="1235" dirty="0">
                <a:solidFill>
                  <a:prstClr val="black"/>
                </a:solidFill>
                <a:latin typeface="HelloCutie" panose="02000603000000000000" pitchFamily="2" charset="0"/>
                <a:ea typeface="HelloCutie" panose="02000603000000000000" pitchFamily="2" charset="0"/>
              </a:rPr>
              <a:t>Compare and contrast the point of view from which different stories are narrated, including the difference between first- and third-person narrations.</a:t>
            </a:r>
          </a:p>
        </p:txBody>
      </p:sp>
    </p:spTree>
    <p:extLst>
      <p:ext uri="{BB962C8B-B14F-4D97-AF65-F5344CB8AC3E}">
        <p14:creationId xmlns:p14="http://schemas.microsoft.com/office/powerpoint/2010/main" val="533997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62051" y="1143001"/>
            <a:ext cx="9182102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1988">
            <a:off x="472203" y="2775609"/>
            <a:ext cx="3378610" cy="45048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5642">
            <a:off x="536633" y="574462"/>
            <a:ext cx="3249750" cy="16873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29000" y="2407806"/>
            <a:ext cx="33802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KB3AlphaBasicSans" panose="02000500000000000000" pitchFamily="2" charset="0"/>
              </a:rPr>
              <a:t>Point of View Standards-Based</a:t>
            </a:r>
          </a:p>
          <a:p>
            <a:pPr algn="ctr"/>
            <a:r>
              <a:rPr lang="en-US" sz="2800" dirty="0">
                <a:latin typeface="KB3AlphaBasicSans" panose="02000500000000000000" pitchFamily="2" charset="0"/>
              </a:rPr>
              <a:t>Anchor Charts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9221">
            <a:off x="4452648" y="394741"/>
            <a:ext cx="1332969" cy="18698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2624">
            <a:off x="2961783" y="4203158"/>
            <a:ext cx="3334313" cy="444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558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62051" y="1143001"/>
            <a:ext cx="9182102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99909" y="7038357"/>
            <a:ext cx="33585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KB3AlphaBasicSans" panose="02000500000000000000" pitchFamily="2" charset="0"/>
              </a:rPr>
              <a:t>Over 35 POV Activities Specific to These 5 Fun Read Alouds!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10" y="291096"/>
            <a:ext cx="2440500" cy="32539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71" y="912697"/>
            <a:ext cx="2440500" cy="32539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70" y="1155829"/>
            <a:ext cx="2440500" cy="32539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93" y="1921888"/>
            <a:ext cx="2440500" cy="32539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50" y="2466845"/>
            <a:ext cx="2440500" cy="325399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33" y="3141890"/>
            <a:ext cx="2440500" cy="325399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10" y="3675089"/>
            <a:ext cx="2440500" cy="325399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495" y="4264494"/>
            <a:ext cx="2440500" cy="325399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15" y="4863622"/>
            <a:ext cx="2440500" cy="325399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495" y="5462750"/>
            <a:ext cx="2440500" cy="3253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05" y="6021434"/>
            <a:ext cx="2191153" cy="2835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038" y="278092"/>
            <a:ext cx="2417250" cy="32230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945" y="777308"/>
            <a:ext cx="2417250" cy="32230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023" y="1537166"/>
            <a:ext cx="2417250" cy="322300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313" y="2187287"/>
            <a:ext cx="2417250" cy="322300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085" y="2867052"/>
            <a:ext cx="2417250" cy="32230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745" y="3481043"/>
            <a:ext cx="2417250" cy="32230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896" y="4157985"/>
            <a:ext cx="2188022" cy="2831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38476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62051" y="1143001"/>
            <a:ext cx="9182102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78" y="262789"/>
            <a:ext cx="1853915" cy="24718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83" y="819913"/>
            <a:ext cx="1853915" cy="24718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92" y="1300217"/>
            <a:ext cx="1853915" cy="24718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83" y="1854765"/>
            <a:ext cx="1853915" cy="24718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69" y="2360865"/>
            <a:ext cx="1853915" cy="247188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82" y="2933741"/>
            <a:ext cx="1853915" cy="24718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13" y="3586408"/>
            <a:ext cx="1853915" cy="2399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830" y="292972"/>
            <a:ext cx="1894986" cy="252664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492" y="893148"/>
            <a:ext cx="1894986" cy="252664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987" y="1392320"/>
            <a:ext cx="1894986" cy="252664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860" y="1986848"/>
            <a:ext cx="1894986" cy="252664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147" y="2581350"/>
            <a:ext cx="1894986" cy="252664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487" y="3063942"/>
            <a:ext cx="1894986" cy="252664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896" y="3558346"/>
            <a:ext cx="1894986" cy="2452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652" y="265650"/>
            <a:ext cx="1941525" cy="258869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634" y="745954"/>
            <a:ext cx="1941525" cy="258869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562" y="1218641"/>
            <a:ext cx="1941525" cy="258869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161" y="1658412"/>
            <a:ext cx="1941525" cy="258869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159" y="2145700"/>
            <a:ext cx="1941525" cy="258869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209" y="2655903"/>
            <a:ext cx="1941525" cy="258869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935" y="3110788"/>
            <a:ext cx="1941525" cy="258869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648" y="3495493"/>
            <a:ext cx="1930086" cy="257344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905" y="3558635"/>
            <a:ext cx="1909796" cy="2471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709" y="6241164"/>
            <a:ext cx="1984052" cy="2645401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545" y="6116612"/>
            <a:ext cx="2114250" cy="2819000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50" y="6106154"/>
            <a:ext cx="1984314" cy="2645752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462" y="6102198"/>
            <a:ext cx="2076340" cy="276845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73" y="6327266"/>
            <a:ext cx="1907538" cy="254338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64" y="6324324"/>
            <a:ext cx="1921681" cy="256224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2" y="6340163"/>
            <a:ext cx="1897866" cy="253048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015" y="6388728"/>
            <a:ext cx="1889140" cy="2518853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698" y="6374562"/>
            <a:ext cx="1885798" cy="2514398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573" y="6352141"/>
            <a:ext cx="1917770" cy="255702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853" y="6357602"/>
            <a:ext cx="1892526" cy="2449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09" y="4749213"/>
            <a:ext cx="3412462" cy="2771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7" name="TextBox 66"/>
          <p:cNvSpPr txBox="1"/>
          <p:nvPr/>
        </p:nvSpPr>
        <p:spPr>
          <a:xfrm>
            <a:off x="651469" y="5294504"/>
            <a:ext cx="274312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FFFF00"/>
                </a:solidFill>
                <a:latin typeface="KB3AlphaBasicSans" panose="02000500000000000000" pitchFamily="2" charset="0"/>
              </a:rPr>
              <a:t>Answer keys</a:t>
            </a:r>
          </a:p>
          <a:p>
            <a:pPr algn="ctr"/>
            <a:r>
              <a:rPr lang="en-US" sz="2200" dirty="0">
                <a:solidFill>
                  <a:schemeClr val="bg1"/>
                </a:solidFill>
                <a:latin typeface="KB3AlphaBasicSans" panose="02000500000000000000" pitchFamily="2" charset="0"/>
              </a:rPr>
              <a:t>&amp; 15 additional resources to be used with any story!</a:t>
            </a:r>
          </a:p>
        </p:txBody>
      </p:sp>
    </p:spTree>
    <p:extLst>
      <p:ext uri="{BB962C8B-B14F-4D97-AF65-F5344CB8AC3E}">
        <p14:creationId xmlns:p14="http://schemas.microsoft.com/office/powerpoint/2010/main" val="2292386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8541758">
            <a:off x="-612150" y="3495041"/>
            <a:ext cx="79057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atin typeface="KB3AlphaBasicSans" panose="02000500000000000000" pitchFamily="2" charset="0"/>
              </a:rPr>
              <a:t>Preview</a:t>
            </a:r>
            <a:endParaRPr lang="en-US" sz="2000" dirty="0">
              <a:latin typeface="KB3AlphaBasicSans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3784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8541758">
            <a:off x="-523875" y="3099256"/>
            <a:ext cx="79057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atin typeface="KB3AlphaBasicSans" panose="02000500000000000000" pitchFamily="2" charset="0"/>
              </a:rPr>
              <a:t>Preview</a:t>
            </a:r>
            <a:endParaRPr lang="en-US" sz="2000" dirty="0">
              <a:latin typeface="KB3AlphaBasicSans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621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8541758">
            <a:off x="-1375229" y="3114772"/>
            <a:ext cx="928091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atin typeface="KB3AlphaBasicSans" panose="02000500000000000000" pitchFamily="2" charset="0"/>
              </a:rPr>
              <a:t>Preview</a:t>
            </a:r>
            <a:endParaRPr lang="en-US" sz="2000" dirty="0">
              <a:latin typeface="KB3AlphaBasicSans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1372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8541758">
            <a:off x="-1375229" y="3114772"/>
            <a:ext cx="928091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atin typeface="KB3AlphaBasicSans" panose="02000500000000000000" pitchFamily="2" charset="0"/>
              </a:rPr>
              <a:t>Preview</a:t>
            </a:r>
            <a:endParaRPr lang="en-US" sz="2000" dirty="0">
              <a:latin typeface="KB3AlphaBasicSans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8721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418</TotalTime>
  <Words>396</Words>
  <Application>Microsoft Office PowerPoint</Application>
  <PresentationFormat>Letter Paper (8.5x11 in)</PresentationFormat>
  <Paragraphs>59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11</vt:i4>
      </vt:variant>
    </vt:vector>
  </HeadingPairs>
  <TitlesOfParts>
    <vt:vector size="33" baseType="lpstr">
      <vt:lpstr>AGSorryNotSorry</vt:lpstr>
      <vt:lpstr>Amatic SC</vt:lpstr>
      <vt:lpstr>Arial</vt:lpstr>
      <vt:lpstr>bromello</vt:lpstr>
      <vt:lpstr>Calibri</vt:lpstr>
      <vt:lpstr>Calibri Light</vt:lpstr>
      <vt:lpstr>FSFScrappy</vt:lpstr>
      <vt:lpstr>HelloCutie</vt:lpstr>
      <vt:lpstr>HelloDaisy</vt:lpstr>
      <vt:lpstr>HelloFirstieSquisht</vt:lpstr>
      <vt:lpstr>HelloIHeartYou</vt:lpstr>
      <vt:lpstr>HelloTypeHype</vt:lpstr>
      <vt:lpstr>KB3AlphaBasicSans</vt:lpstr>
      <vt:lpstr>KB3AlphaREAD</vt:lpstr>
      <vt:lpstr>KG Geronimo Blocks</vt:lpstr>
      <vt:lpstr>Lato Light</vt:lpstr>
      <vt:lpstr>Wingdings</vt:lpstr>
      <vt:lpstr>Office Theme</vt:lpstr>
      <vt:lpstr>1_Office Theme</vt:lpstr>
      <vt:lpstr>7_Office Theme</vt:lpstr>
      <vt:lpstr>6_Office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Altman, Cherie - HES 3rd Grade Teacher</dc:creator>
  <cp:lastModifiedBy>Cherie Altman</cp:lastModifiedBy>
  <cp:revision>46</cp:revision>
  <dcterms:created xsi:type="dcterms:W3CDTF">2015-07-17T14:12:10Z</dcterms:created>
  <dcterms:modified xsi:type="dcterms:W3CDTF">2017-12-06T01:18:24Z</dcterms:modified>
</cp:coreProperties>
</file>